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notesMasterIdLst>
    <p:notesMasterId r:id="rId16"/>
  </p:notes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73" r:id="rId9"/>
    <p:sldId id="267" r:id="rId10"/>
    <p:sldId id="268" r:id="rId11"/>
    <p:sldId id="271" r:id="rId12"/>
    <p:sldId id="270" r:id="rId13"/>
    <p:sldId id="274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CC14EE-6806-6D41-A65D-BDB72A37242E}">
          <p14:sldIdLst>
            <p14:sldId id="258"/>
            <p14:sldId id="259"/>
            <p14:sldId id="260"/>
            <p14:sldId id="262"/>
            <p14:sldId id="263"/>
            <p14:sldId id="264"/>
            <p14:sldId id="265"/>
            <p14:sldId id="273"/>
            <p14:sldId id="267"/>
            <p14:sldId id="268"/>
            <p14:sldId id="271"/>
            <p14:sldId id="270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5" autoAdjust="0"/>
    <p:restoredTop sz="94660"/>
  </p:normalViewPr>
  <p:slideViewPr>
    <p:cSldViewPr snapToGrid="0">
      <p:cViewPr>
        <p:scale>
          <a:sx n="53" d="100"/>
          <a:sy n="53" d="100"/>
        </p:scale>
        <p:origin x="128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General </a:t>
            </a:r>
            <a:r>
              <a:rPr lang="en-US" dirty="0" err="1"/>
              <a:t>Userbase</a:t>
            </a:r>
            <a:r>
              <a:rPr lang="en-US" dirty="0"/>
              <a:t> vs. </a:t>
            </a:r>
            <a:r>
              <a:rPr lang="en-US" dirty="0" err="1"/>
              <a:t>Userbase</a:t>
            </a:r>
            <a:r>
              <a:rPr lang="en-US" dirty="0"/>
              <a:t> (Videos) vs. Revenue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 Downloads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satMod val="100000"/>
                    <a:lumMod val="104000"/>
                  </a:schemeClr>
                </a:gs>
                <a:gs pos="78000">
                  <a:schemeClr val="accent1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>
              <a:bevelT w="25400" h="127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10000.0</c:v>
                </c:pt>
                <c:pt idx="1">
                  <c:v>20000.0</c:v>
                </c:pt>
                <c:pt idx="2">
                  <c:v>30000.0</c:v>
                </c:pt>
                <c:pt idx="3">
                  <c:v>40000.0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Users (Videos)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satMod val="100000"/>
                    <a:lumMod val="104000"/>
                  </a:schemeClr>
                </a:gs>
                <a:gs pos="78000">
                  <a:schemeClr val="accent2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>
              <a:bevelT w="25400" h="127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5000.0</c:v>
                </c:pt>
                <c:pt idx="1">
                  <c:v>10000.0</c:v>
                </c:pt>
                <c:pt idx="2">
                  <c:v>15000.0</c:v>
                </c:pt>
                <c:pt idx="3">
                  <c:v>20000.0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Revenue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satMod val="100000"/>
                    <a:lumMod val="104000"/>
                  </a:schemeClr>
                </a:gs>
                <a:gs pos="78000">
                  <a:schemeClr val="accent3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>
              <a:bevelT w="25400" h="127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</c:strCache>
            </c:strRef>
          </c:cat>
          <c:val>
            <c:numRef>
              <c:f>Sheet1!$D$2:$D$5</c:f>
              <c:numCache>
                <c:formatCode>"$"#,##0_);[Red]\("$"#,##0\)</c:formatCode>
                <c:ptCount val="4"/>
                <c:pt idx="0">
                  <c:v>10000.0</c:v>
                </c:pt>
                <c:pt idx="1">
                  <c:v>20000.0</c:v>
                </c:pt>
                <c:pt idx="2">
                  <c:v>30000.0</c:v>
                </c:pt>
                <c:pt idx="3">
                  <c:v>40000.0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24082784"/>
        <c:axId val="2124086176"/>
      </c:barChart>
      <c:catAx>
        <c:axId val="212408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086176"/>
        <c:crosses val="autoZero"/>
        <c:auto val="1"/>
        <c:lblAlgn val="ctr"/>
        <c:lblOffset val="100"/>
        <c:noMultiLvlLbl val="0"/>
      </c:catAx>
      <c:valAx>
        <c:axId val="212408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082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EE9E6C-8F32-4C44-BC35-C3C9D132FED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3F6419-60D1-CE48-AFE2-898F1A85B8C5}">
      <dgm:prSet phldrT="[Text]" custT="1"/>
      <dgm:spPr/>
      <dgm:t>
        <a:bodyPr/>
        <a:lstStyle/>
        <a:p>
          <a:r>
            <a:rPr lang="en-US" sz="3200" dirty="0" smtClean="0"/>
            <a:t>Tutorial/How-</a:t>
          </a:r>
          <a:r>
            <a:rPr lang="en-US" sz="3200" dirty="0" err="1" smtClean="0"/>
            <a:t>to’s</a:t>
          </a:r>
          <a:r>
            <a:rPr lang="en-US" sz="3200" baseline="0" dirty="0" smtClean="0"/>
            <a:t> Videos</a:t>
          </a:r>
        </a:p>
        <a:p>
          <a:r>
            <a:rPr lang="en-US" sz="3200" baseline="0" dirty="0" smtClean="0"/>
            <a:t>$1.99/</a:t>
          </a:r>
          <a:r>
            <a:rPr lang="en-US" sz="3200" baseline="0" dirty="0" err="1" smtClean="0"/>
            <a:t>mo</a:t>
          </a:r>
          <a:r>
            <a:rPr lang="en-US" sz="3200" baseline="0" dirty="0" smtClean="0"/>
            <a:t> Subscription</a:t>
          </a:r>
          <a:endParaRPr lang="en-US" sz="3200" dirty="0"/>
        </a:p>
      </dgm:t>
    </dgm:pt>
    <dgm:pt modelId="{9CEF5647-D8B6-5E4B-8CBF-5857DD4B82C3}" type="parTrans" cxnId="{A2D438E7-C93F-D94E-860A-87BD2525D511}">
      <dgm:prSet/>
      <dgm:spPr/>
      <dgm:t>
        <a:bodyPr/>
        <a:lstStyle/>
        <a:p>
          <a:endParaRPr lang="en-US"/>
        </a:p>
      </dgm:t>
    </dgm:pt>
    <dgm:pt modelId="{04BD0DAF-0A98-A24C-8701-F258A6F0DEBF}" type="sibTrans" cxnId="{A2D438E7-C93F-D94E-860A-87BD2525D511}">
      <dgm:prSet/>
      <dgm:spPr/>
      <dgm:t>
        <a:bodyPr/>
        <a:lstStyle/>
        <a:p>
          <a:endParaRPr lang="en-US"/>
        </a:p>
      </dgm:t>
    </dgm:pt>
    <dgm:pt modelId="{1F7D9B6E-AA20-4D4B-AFD8-00CB333B276C}">
      <dgm:prSet phldrT="[Text]" custT="1"/>
      <dgm:spPr/>
      <dgm:t>
        <a:bodyPr/>
        <a:lstStyle/>
        <a:p>
          <a:r>
            <a:rPr lang="en-US" sz="3200" dirty="0" smtClean="0"/>
            <a:t>Brand Partnership</a:t>
          </a:r>
        </a:p>
        <a:p>
          <a:r>
            <a:rPr lang="en-US" sz="3200" dirty="0" smtClean="0"/>
            <a:t>1%~5%</a:t>
          </a:r>
          <a:r>
            <a:rPr lang="en-US" sz="3200" baseline="0" dirty="0" smtClean="0"/>
            <a:t> cut</a:t>
          </a:r>
          <a:endParaRPr lang="en-US" sz="3200" baseline="0" dirty="0" smtClean="0"/>
        </a:p>
      </dgm:t>
    </dgm:pt>
    <dgm:pt modelId="{03558ED1-DD9E-5D4D-9FE7-0BAC368DBA13}" type="parTrans" cxnId="{301737F5-1269-A141-9CE8-62C5E9039FBC}">
      <dgm:prSet/>
      <dgm:spPr/>
      <dgm:t>
        <a:bodyPr/>
        <a:lstStyle/>
        <a:p>
          <a:endParaRPr lang="en-US"/>
        </a:p>
      </dgm:t>
    </dgm:pt>
    <dgm:pt modelId="{D6E743CA-063F-F440-8A6F-8407CC0767F8}" type="sibTrans" cxnId="{301737F5-1269-A141-9CE8-62C5E9039FBC}">
      <dgm:prSet/>
      <dgm:spPr/>
      <dgm:t>
        <a:bodyPr/>
        <a:lstStyle/>
        <a:p>
          <a:endParaRPr lang="en-US"/>
        </a:p>
      </dgm:t>
    </dgm:pt>
    <dgm:pt modelId="{FF473871-BBB3-0442-8135-5571130DDFC1}">
      <dgm:prSet phldrT="[Text]" custT="1"/>
      <dgm:spPr/>
      <dgm:t>
        <a:bodyPr/>
        <a:lstStyle/>
        <a:p>
          <a:r>
            <a:rPr lang="en-US" sz="3200" dirty="0" smtClean="0"/>
            <a:t>Promotion</a:t>
          </a:r>
          <a:endParaRPr lang="en-US" sz="3200" dirty="0"/>
        </a:p>
      </dgm:t>
    </dgm:pt>
    <dgm:pt modelId="{E7A3790E-B85E-1F43-A7A5-016B7DD8802F}" type="parTrans" cxnId="{BBAD3579-32B0-CA46-8EB7-E4A255B002B1}">
      <dgm:prSet/>
      <dgm:spPr/>
      <dgm:t>
        <a:bodyPr/>
        <a:lstStyle/>
        <a:p>
          <a:endParaRPr lang="en-US"/>
        </a:p>
      </dgm:t>
    </dgm:pt>
    <dgm:pt modelId="{861229EF-D94B-E646-8368-10422D4457AC}" type="sibTrans" cxnId="{BBAD3579-32B0-CA46-8EB7-E4A255B002B1}">
      <dgm:prSet/>
      <dgm:spPr/>
      <dgm:t>
        <a:bodyPr/>
        <a:lstStyle/>
        <a:p>
          <a:endParaRPr lang="en-US"/>
        </a:p>
      </dgm:t>
    </dgm:pt>
    <dgm:pt modelId="{D264BF9B-9CA9-4E42-B6E4-A7AC50AAA21D}" type="pres">
      <dgm:prSet presAssocID="{0DEE9E6C-8F32-4C44-BC35-C3C9D132FED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600105-1CC2-1248-81E2-66DAD4BE1B81}" type="pres">
      <dgm:prSet presAssocID="{963F6419-60D1-CE48-AFE2-898F1A85B8C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DA53C-F7E8-7541-BDD6-F013E41B4CE1}" type="pres">
      <dgm:prSet presAssocID="{04BD0DAF-0A98-A24C-8701-F258A6F0DEB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C15E127C-98F4-1A42-AAB2-08452559527E}" type="pres">
      <dgm:prSet presAssocID="{04BD0DAF-0A98-A24C-8701-F258A6F0DEBF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76B4EB5-B139-C540-92A1-D5CE5A078F3A}" type="pres">
      <dgm:prSet presAssocID="{1F7D9B6E-AA20-4D4B-AFD8-00CB333B276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EEAD5-4382-FD46-AAC5-8B6426ED68C3}" type="pres">
      <dgm:prSet presAssocID="{D6E743CA-063F-F440-8A6F-8407CC0767F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02F4E8F-0454-0542-8B53-DDA4339CBDD2}" type="pres">
      <dgm:prSet presAssocID="{D6E743CA-063F-F440-8A6F-8407CC0767F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1C3239C-4C3C-4641-BCC5-9020EC4DA892}" type="pres">
      <dgm:prSet presAssocID="{FF473871-BBB3-0442-8135-5571130DDFC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3FCCBF-4211-8C4A-81A2-9C2B373F7D9D}" type="presOf" srcId="{D6E743CA-063F-F440-8A6F-8407CC0767F8}" destId="{402F4E8F-0454-0542-8B53-DDA4339CBDD2}" srcOrd="1" destOrd="0" presId="urn:microsoft.com/office/officeart/2005/8/layout/process1"/>
    <dgm:cxn modelId="{A7C97FB4-348F-F348-BB63-3EBDEBE7FEFA}" type="presOf" srcId="{D6E743CA-063F-F440-8A6F-8407CC0767F8}" destId="{3ABEEAD5-4382-FD46-AAC5-8B6426ED68C3}" srcOrd="0" destOrd="0" presId="urn:microsoft.com/office/officeart/2005/8/layout/process1"/>
    <dgm:cxn modelId="{59048E0D-8AE6-524C-A119-A4518BE18860}" type="presOf" srcId="{963F6419-60D1-CE48-AFE2-898F1A85B8C5}" destId="{A8600105-1CC2-1248-81E2-66DAD4BE1B81}" srcOrd="0" destOrd="0" presId="urn:microsoft.com/office/officeart/2005/8/layout/process1"/>
    <dgm:cxn modelId="{301737F5-1269-A141-9CE8-62C5E9039FBC}" srcId="{0DEE9E6C-8F32-4C44-BC35-C3C9D132FED7}" destId="{1F7D9B6E-AA20-4D4B-AFD8-00CB333B276C}" srcOrd="1" destOrd="0" parTransId="{03558ED1-DD9E-5D4D-9FE7-0BAC368DBA13}" sibTransId="{D6E743CA-063F-F440-8A6F-8407CC0767F8}"/>
    <dgm:cxn modelId="{BBAD3579-32B0-CA46-8EB7-E4A255B002B1}" srcId="{0DEE9E6C-8F32-4C44-BC35-C3C9D132FED7}" destId="{FF473871-BBB3-0442-8135-5571130DDFC1}" srcOrd="2" destOrd="0" parTransId="{E7A3790E-B85E-1F43-A7A5-016B7DD8802F}" sibTransId="{861229EF-D94B-E646-8368-10422D4457AC}"/>
    <dgm:cxn modelId="{A2D438E7-C93F-D94E-860A-87BD2525D511}" srcId="{0DEE9E6C-8F32-4C44-BC35-C3C9D132FED7}" destId="{963F6419-60D1-CE48-AFE2-898F1A85B8C5}" srcOrd="0" destOrd="0" parTransId="{9CEF5647-D8B6-5E4B-8CBF-5857DD4B82C3}" sibTransId="{04BD0DAF-0A98-A24C-8701-F258A6F0DEBF}"/>
    <dgm:cxn modelId="{9E4BDA33-4579-8B4E-ABF8-CDE04FA83EFB}" type="presOf" srcId="{0DEE9E6C-8F32-4C44-BC35-C3C9D132FED7}" destId="{D264BF9B-9CA9-4E42-B6E4-A7AC50AAA21D}" srcOrd="0" destOrd="0" presId="urn:microsoft.com/office/officeart/2005/8/layout/process1"/>
    <dgm:cxn modelId="{692D6D38-F789-C240-A85F-AE608EF48EA8}" type="presOf" srcId="{04BD0DAF-0A98-A24C-8701-F258A6F0DEBF}" destId="{C15E127C-98F4-1A42-AAB2-08452559527E}" srcOrd="1" destOrd="0" presId="urn:microsoft.com/office/officeart/2005/8/layout/process1"/>
    <dgm:cxn modelId="{B917A8C4-2706-0B4B-9B46-070B4A7B1090}" type="presOf" srcId="{FF473871-BBB3-0442-8135-5571130DDFC1}" destId="{21C3239C-4C3C-4641-BCC5-9020EC4DA892}" srcOrd="0" destOrd="0" presId="urn:microsoft.com/office/officeart/2005/8/layout/process1"/>
    <dgm:cxn modelId="{1300522B-53C1-854F-A01D-520C636FAF05}" type="presOf" srcId="{1F7D9B6E-AA20-4D4B-AFD8-00CB333B276C}" destId="{C76B4EB5-B139-C540-92A1-D5CE5A078F3A}" srcOrd="0" destOrd="0" presId="urn:microsoft.com/office/officeart/2005/8/layout/process1"/>
    <dgm:cxn modelId="{1EE7D454-1079-C74D-8408-98A44FF3F549}" type="presOf" srcId="{04BD0DAF-0A98-A24C-8701-F258A6F0DEBF}" destId="{CD4DA53C-F7E8-7541-BDD6-F013E41B4CE1}" srcOrd="0" destOrd="0" presId="urn:microsoft.com/office/officeart/2005/8/layout/process1"/>
    <dgm:cxn modelId="{A9A5C76A-2220-3140-B786-54C07823BA98}" type="presParOf" srcId="{D264BF9B-9CA9-4E42-B6E4-A7AC50AAA21D}" destId="{A8600105-1CC2-1248-81E2-66DAD4BE1B81}" srcOrd="0" destOrd="0" presId="urn:microsoft.com/office/officeart/2005/8/layout/process1"/>
    <dgm:cxn modelId="{AB23335D-F8A6-7049-BABB-58CC8279BF1D}" type="presParOf" srcId="{D264BF9B-9CA9-4E42-B6E4-A7AC50AAA21D}" destId="{CD4DA53C-F7E8-7541-BDD6-F013E41B4CE1}" srcOrd="1" destOrd="0" presId="urn:microsoft.com/office/officeart/2005/8/layout/process1"/>
    <dgm:cxn modelId="{76DA916A-C94A-0646-B5AA-029D2B2FDBF8}" type="presParOf" srcId="{CD4DA53C-F7E8-7541-BDD6-F013E41B4CE1}" destId="{C15E127C-98F4-1A42-AAB2-08452559527E}" srcOrd="0" destOrd="0" presId="urn:microsoft.com/office/officeart/2005/8/layout/process1"/>
    <dgm:cxn modelId="{0F617CAA-6ED8-7B4B-ADA0-FA36A00B8757}" type="presParOf" srcId="{D264BF9B-9CA9-4E42-B6E4-A7AC50AAA21D}" destId="{C76B4EB5-B139-C540-92A1-D5CE5A078F3A}" srcOrd="2" destOrd="0" presId="urn:microsoft.com/office/officeart/2005/8/layout/process1"/>
    <dgm:cxn modelId="{E9535E9D-A901-1D47-9634-60DB729FB420}" type="presParOf" srcId="{D264BF9B-9CA9-4E42-B6E4-A7AC50AAA21D}" destId="{3ABEEAD5-4382-FD46-AAC5-8B6426ED68C3}" srcOrd="3" destOrd="0" presId="urn:microsoft.com/office/officeart/2005/8/layout/process1"/>
    <dgm:cxn modelId="{268B16AB-22B3-2C45-8FB1-7C1BD2E79E17}" type="presParOf" srcId="{3ABEEAD5-4382-FD46-AAC5-8B6426ED68C3}" destId="{402F4E8F-0454-0542-8B53-DDA4339CBDD2}" srcOrd="0" destOrd="0" presId="urn:microsoft.com/office/officeart/2005/8/layout/process1"/>
    <dgm:cxn modelId="{8AFF9BB6-E2F1-3A42-AC9A-7A13963C6F6A}" type="presParOf" srcId="{D264BF9B-9CA9-4E42-B6E4-A7AC50AAA21D}" destId="{21C3239C-4C3C-4641-BCC5-9020EC4DA89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BCDB8-BCDB-1E4A-8BF9-6B0495DD7268}" type="doc">
      <dgm:prSet loTypeId="urn:microsoft.com/office/officeart/2005/8/layout/b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DE59B0-F20F-9C48-AA8C-CB871CEC667B}">
      <dgm:prSet phldrT="[Text]" custT="1"/>
      <dgm:spPr/>
      <dgm:t>
        <a:bodyPr/>
        <a:lstStyle/>
        <a:p>
          <a:r>
            <a:rPr lang="en-US" sz="3200" dirty="0" smtClean="0"/>
            <a:t>Spring 2016</a:t>
          </a:r>
          <a:endParaRPr lang="en-US" sz="3200" baseline="0" dirty="0" smtClean="0"/>
        </a:p>
        <a:p>
          <a:r>
            <a:rPr lang="en-US" sz="3200" baseline="0" dirty="0" smtClean="0"/>
            <a:t>Ver. 1 (B) </a:t>
          </a:r>
          <a:endParaRPr lang="en-US" sz="3200" dirty="0"/>
        </a:p>
      </dgm:t>
    </dgm:pt>
    <dgm:pt modelId="{C33A39B6-B99B-624E-97C2-3B3B9164F243}" type="parTrans" cxnId="{B3A82E72-0C94-4C49-96A5-CB867374BAF8}">
      <dgm:prSet/>
      <dgm:spPr/>
      <dgm:t>
        <a:bodyPr/>
        <a:lstStyle/>
        <a:p>
          <a:endParaRPr lang="en-US"/>
        </a:p>
      </dgm:t>
    </dgm:pt>
    <dgm:pt modelId="{6E147BD0-5A4A-764A-A876-105E93B54311}" type="sibTrans" cxnId="{B3A82E72-0C94-4C49-96A5-CB867374BAF8}">
      <dgm:prSet/>
      <dgm:spPr/>
      <dgm:t>
        <a:bodyPr/>
        <a:lstStyle/>
        <a:p>
          <a:endParaRPr lang="en-US" b="0"/>
        </a:p>
      </dgm:t>
    </dgm:pt>
    <dgm:pt modelId="{55D254DF-34B0-C648-BCA8-9744989145B8}">
      <dgm:prSet phldrT="[Text]" custT="1"/>
      <dgm:spPr/>
      <dgm:t>
        <a:bodyPr/>
        <a:lstStyle/>
        <a:p>
          <a:r>
            <a:rPr lang="en-US" sz="2400" dirty="0" smtClean="0"/>
            <a:t>Summer 2016</a:t>
          </a:r>
          <a:endParaRPr lang="en-US" sz="2400" baseline="0" dirty="0" smtClean="0"/>
        </a:p>
        <a:p>
          <a:r>
            <a:rPr lang="en-US" sz="2400" baseline="0" dirty="0" smtClean="0"/>
            <a:t>Social Media &amp; Partnership</a:t>
          </a:r>
          <a:endParaRPr lang="en-US" sz="2400" dirty="0"/>
        </a:p>
      </dgm:t>
    </dgm:pt>
    <dgm:pt modelId="{2204DF59-BD8F-9247-8CD8-7F3EDDC3EA08}" type="parTrans" cxnId="{6E6913C2-FC42-AF44-9A0D-FC97155C30C4}">
      <dgm:prSet/>
      <dgm:spPr/>
      <dgm:t>
        <a:bodyPr/>
        <a:lstStyle/>
        <a:p>
          <a:endParaRPr lang="en-US"/>
        </a:p>
      </dgm:t>
    </dgm:pt>
    <dgm:pt modelId="{6280E814-C49D-4146-B94D-A427F07A94E9}" type="sibTrans" cxnId="{6E6913C2-FC42-AF44-9A0D-FC97155C30C4}">
      <dgm:prSet/>
      <dgm:spPr/>
      <dgm:t>
        <a:bodyPr/>
        <a:lstStyle/>
        <a:p>
          <a:endParaRPr lang="en-US"/>
        </a:p>
      </dgm:t>
    </dgm:pt>
    <dgm:pt modelId="{5F232F5C-9EF2-3E40-AE4C-B55B500F5FCC}">
      <dgm:prSet phldrT="[Text]" custT="1"/>
      <dgm:spPr/>
      <dgm:t>
        <a:bodyPr/>
        <a:lstStyle/>
        <a:p>
          <a:r>
            <a:rPr lang="en-US" sz="3200" dirty="0" smtClean="0"/>
            <a:t>Fall 2016</a:t>
          </a:r>
          <a:endParaRPr lang="en-US" sz="3200" baseline="0" dirty="0" smtClean="0"/>
        </a:p>
        <a:p>
          <a:r>
            <a:rPr lang="en-US" sz="3200" baseline="0" dirty="0" smtClean="0"/>
            <a:t>Ver. 2 (B)</a:t>
          </a:r>
          <a:endParaRPr lang="en-US" sz="3200" dirty="0"/>
        </a:p>
      </dgm:t>
    </dgm:pt>
    <dgm:pt modelId="{A6CF007D-9DDE-C646-8DEC-4E9145A4A12C}" type="parTrans" cxnId="{DF51AF50-44E5-8646-9D45-B43DF6D5916D}">
      <dgm:prSet/>
      <dgm:spPr/>
      <dgm:t>
        <a:bodyPr/>
        <a:lstStyle/>
        <a:p>
          <a:endParaRPr lang="en-US"/>
        </a:p>
      </dgm:t>
    </dgm:pt>
    <dgm:pt modelId="{E119AD11-1DE9-8844-995F-E5DD01E99ABA}" type="sibTrans" cxnId="{DF51AF50-44E5-8646-9D45-B43DF6D5916D}">
      <dgm:prSet/>
      <dgm:spPr/>
      <dgm:t>
        <a:bodyPr/>
        <a:lstStyle/>
        <a:p>
          <a:endParaRPr lang="en-US"/>
        </a:p>
      </dgm:t>
    </dgm:pt>
    <dgm:pt modelId="{4A19808D-0868-604D-BDE4-E0A7C38B7461}">
      <dgm:prSet phldrT="[Text]" custT="1"/>
      <dgm:spPr/>
      <dgm:t>
        <a:bodyPr/>
        <a:lstStyle/>
        <a:p>
          <a:r>
            <a:rPr lang="en-US" sz="2400" dirty="0" smtClean="0"/>
            <a:t>Winter 2017</a:t>
          </a:r>
        </a:p>
        <a:p>
          <a:r>
            <a:rPr lang="en-US" sz="2400" baseline="0" dirty="0" smtClean="0"/>
            <a:t>Manufacturer Engagement</a:t>
          </a:r>
        </a:p>
      </dgm:t>
    </dgm:pt>
    <dgm:pt modelId="{31AE786D-FE92-2947-8FA6-0185195AFD6A}" type="parTrans" cxnId="{478085C1-E007-6B44-B395-E2C966597F64}">
      <dgm:prSet/>
      <dgm:spPr/>
      <dgm:t>
        <a:bodyPr/>
        <a:lstStyle/>
        <a:p>
          <a:endParaRPr lang="en-US"/>
        </a:p>
      </dgm:t>
    </dgm:pt>
    <dgm:pt modelId="{B85D317A-948C-1A46-987A-9BBA67CB2B91}" type="sibTrans" cxnId="{478085C1-E007-6B44-B395-E2C966597F64}">
      <dgm:prSet/>
      <dgm:spPr/>
      <dgm:t>
        <a:bodyPr/>
        <a:lstStyle/>
        <a:p>
          <a:endParaRPr lang="en-US"/>
        </a:p>
      </dgm:t>
    </dgm:pt>
    <dgm:pt modelId="{8C98EB25-3450-7445-9E2B-24ADF8A65AAC}">
      <dgm:prSet phldrT="[Text]" custT="1"/>
      <dgm:spPr/>
      <dgm:t>
        <a:bodyPr/>
        <a:lstStyle/>
        <a:p>
          <a:r>
            <a:rPr lang="en-US" sz="2000" dirty="0" smtClean="0"/>
            <a:t>Summer 2017</a:t>
          </a:r>
        </a:p>
        <a:p>
          <a:r>
            <a:rPr lang="en-US" sz="2000" dirty="0" smtClean="0"/>
            <a:t>YouTube</a:t>
          </a:r>
          <a:r>
            <a:rPr lang="en-US" sz="2000" baseline="0" dirty="0" smtClean="0"/>
            <a:t> </a:t>
          </a:r>
          <a:r>
            <a:rPr lang="en-US" sz="2000" baseline="0" dirty="0" smtClean="0"/>
            <a:t>Promo, Advertisement</a:t>
          </a:r>
          <a:endParaRPr lang="en-US" sz="2000" dirty="0" smtClean="0"/>
        </a:p>
      </dgm:t>
    </dgm:pt>
    <dgm:pt modelId="{5FB9D6CC-C75C-7E47-8487-3AB6B77EA2B6}" type="parTrans" cxnId="{1B42F897-266C-DE4D-8572-440AB75408C4}">
      <dgm:prSet/>
      <dgm:spPr/>
      <dgm:t>
        <a:bodyPr/>
        <a:lstStyle/>
        <a:p>
          <a:endParaRPr lang="en-US"/>
        </a:p>
      </dgm:t>
    </dgm:pt>
    <dgm:pt modelId="{5E4D2E4F-E5E1-FB40-9056-657954260369}" type="sibTrans" cxnId="{1B42F897-266C-DE4D-8572-440AB75408C4}">
      <dgm:prSet/>
      <dgm:spPr/>
      <dgm:t>
        <a:bodyPr/>
        <a:lstStyle/>
        <a:p>
          <a:endParaRPr lang="en-US"/>
        </a:p>
      </dgm:t>
    </dgm:pt>
    <dgm:pt modelId="{FAABB524-7692-944A-B8D3-B0E16A84035E}">
      <dgm:prSet phldrT="[Text]" custT="1"/>
      <dgm:spPr/>
      <dgm:t>
        <a:bodyPr/>
        <a:lstStyle/>
        <a:p>
          <a:r>
            <a:rPr lang="en-US" sz="3200" dirty="0" smtClean="0"/>
            <a:t>Spring 2017</a:t>
          </a:r>
          <a:endParaRPr lang="en-US" sz="3200" baseline="0" dirty="0" smtClean="0"/>
        </a:p>
        <a:p>
          <a:r>
            <a:rPr lang="en-US" sz="3200" baseline="0" dirty="0" smtClean="0"/>
            <a:t>Ver. 3 (A)</a:t>
          </a:r>
        </a:p>
      </dgm:t>
    </dgm:pt>
    <dgm:pt modelId="{16ADE57B-84B2-A941-8EE4-E2A03C5BD865}" type="parTrans" cxnId="{6590F99E-44B4-154D-A9E7-4304E05D4F19}">
      <dgm:prSet/>
      <dgm:spPr/>
      <dgm:t>
        <a:bodyPr/>
        <a:lstStyle/>
        <a:p>
          <a:endParaRPr lang="en-US"/>
        </a:p>
      </dgm:t>
    </dgm:pt>
    <dgm:pt modelId="{E0E4F140-CA5F-CA4F-AA96-38857E7EA0C6}" type="sibTrans" cxnId="{6590F99E-44B4-154D-A9E7-4304E05D4F19}">
      <dgm:prSet/>
      <dgm:spPr/>
      <dgm:t>
        <a:bodyPr/>
        <a:lstStyle/>
        <a:p>
          <a:endParaRPr lang="en-US"/>
        </a:p>
      </dgm:t>
    </dgm:pt>
    <dgm:pt modelId="{CB5C0F59-2E3B-814C-8E81-2B2490D2EA90}">
      <dgm:prSet phldrT="[Text]" custT="1"/>
      <dgm:spPr/>
      <dgm:t>
        <a:bodyPr/>
        <a:lstStyle/>
        <a:p>
          <a:r>
            <a:rPr lang="en-US" sz="2400" dirty="0" smtClean="0"/>
            <a:t>2018</a:t>
          </a:r>
        </a:p>
        <a:p>
          <a:r>
            <a:rPr lang="en-US" sz="2400" dirty="0" smtClean="0"/>
            <a:t>Mobile Domination?</a:t>
          </a:r>
        </a:p>
      </dgm:t>
    </dgm:pt>
    <dgm:pt modelId="{B02B7644-4C11-814E-BCA2-B436B91FEA80}" type="parTrans" cxnId="{488A263D-D56C-1C47-8374-F5922A7FFFBD}">
      <dgm:prSet/>
      <dgm:spPr/>
      <dgm:t>
        <a:bodyPr/>
        <a:lstStyle/>
        <a:p>
          <a:endParaRPr lang="en-US"/>
        </a:p>
      </dgm:t>
    </dgm:pt>
    <dgm:pt modelId="{EDBF4198-D3A3-5145-BF6A-33B6E119EA86}" type="sibTrans" cxnId="{488A263D-D56C-1C47-8374-F5922A7FFFBD}">
      <dgm:prSet/>
      <dgm:spPr/>
      <dgm:t>
        <a:bodyPr/>
        <a:lstStyle/>
        <a:p>
          <a:endParaRPr lang="en-US"/>
        </a:p>
      </dgm:t>
    </dgm:pt>
    <dgm:pt modelId="{C7E06CFA-426E-8C48-87C6-1EDB7EA0C528}" type="pres">
      <dgm:prSet presAssocID="{D5CBCDB8-BCDB-1E4A-8BF9-6B0495DD726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05C29E-6D78-2F4B-A588-5F2FA2080E84}" type="pres">
      <dgm:prSet presAssocID="{21DE59B0-F20F-9C48-AA8C-CB871CEC667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8861B5-B0C9-534F-863E-D33CBE2656C5}" type="pres">
      <dgm:prSet presAssocID="{6E147BD0-5A4A-764A-A876-105E93B54311}" presName="sibTrans" presStyleLbl="sibTrans1D1" presStyleIdx="0" presStyleCnt="6"/>
      <dgm:spPr/>
      <dgm:t>
        <a:bodyPr/>
        <a:lstStyle/>
        <a:p>
          <a:endParaRPr lang="en-US"/>
        </a:p>
      </dgm:t>
    </dgm:pt>
    <dgm:pt modelId="{F4A313D3-CAD1-C040-8F4D-F057C37E6278}" type="pres">
      <dgm:prSet presAssocID="{6E147BD0-5A4A-764A-A876-105E93B54311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3414998B-A83D-4D47-9E1F-E5151F80D02D}" type="pres">
      <dgm:prSet presAssocID="{55D254DF-34B0-C648-BCA8-9744989145B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8266EE-1BA1-A149-A7CC-4565B51B15BF}" type="pres">
      <dgm:prSet presAssocID="{6280E814-C49D-4146-B94D-A427F07A94E9}" presName="sibTrans" presStyleLbl="sibTrans1D1" presStyleIdx="1" presStyleCnt="6"/>
      <dgm:spPr/>
      <dgm:t>
        <a:bodyPr/>
        <a:lstStyle/>
        <a:p>
          <a:endParaRPr lang="en-US"/>
        </a:p>
      </dgm:t>
    </dgm:pt>
    <dgm:pt modelId="{A9F6D5D7-4C20-E04E-8FFD-7A24617D68A5}" type="pres">
      <dgm:prSet presAssocID="{6280E814-C49D-4146-B94D-A427F07A94E9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C0A2F892-E02B-0142-8178-56455FD1A31F}" type="pres">
      <dgm:prSet presAssocID="{5F232F5C-9EF2-3E40-AE4C-B55B500F5FC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27345A-B2B3-9A45-84AD-5B74AA464C5D}" type="pres">
      <dgm:prSet presAssocID="{E119AD11-1DE9-8844-995F-E5DD01E99ABA}" presName="sibTrans" presStyleLbl="sibTrans1D1" presStyleIdx="2" presStyleCnt="6"/>
      <dgm:spPr/>
      <dgm:t>
        <a:bodyPr/>
        <a:lstStyle/>
        <a:p>
          <a:endParaRPr lang="en-US"/>
        </a:p>
      </dgm:t>
    </dgm:pt>
    <dgm:pt modelId="{DE9C8EE9-146D-6944-996B-C153BE89176D}" type="pres">
      <dgm:prSet presAssocID="{E119AD11-1DE9-8844-995F-E5DD01E99ABA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49F6DBCB-47C1-B644-9C24-AAA526CB2CAA}" type="pres">
      <dgm:prSet presAssocID="{4A19808D-0868-604D-BDE4-E0A7C38B74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56E1A-AD4D-CB4D-BB22-E7598BD2C324}" type="pres">
      <dgm:prSet presAssocID="{B85D317A-948C-1A46-987A-9BBA67CB2B91}" presName="sibTrans" presStyleLbl="sibTrans1D1" presStyleIdx="3" presStyleCnt="6"/>
      <dgm:spPr/>
      <dgm:t>
        <a:bodyPr/>
        <a:lstStyle/>
        <a:p>
          <a:endParaRPr lang="en-US"/>
        </a:p>
      </dgm:t>
    </dgm:pt>
    <dgm:pt modelId="{FDD6433B-AA19-004A-88B5-2DF8E7A22F48}" type="pres">
      <dgm:prSet presAssocID="{B85D317A-948C-1A46-987A-9BBA67CB2B91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5B7D2B4B-593B-C340-A3D6-E12A8AB3B50F}" type="pres">
      <dgm:prSet presAssocID="{FAABB524-7692-944A-B8D3-B0E16A84035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26AE0-7B71-384F-87D4-32A9530D2F7F}" type="pres">
      <dgm:prSet presAssocID="{E0E4F140-CA5F-CA4F-AA96-38857E7EA0C6}" presName="sibTrans" presStyleLbl="sibTrans1D1" presStyleIdx="4" presStyleCnt="6"/>
      <dgm:spPr/>
      <dgm:t>
        <a:bodyPr/>
        <a:lstStyle/>
        <a:p>
          <a:endParaRPr lang="en-US"/>
        </a:p>
      </dgm:t>
    </dgm:pt>
    <dgm:pt modelId="{6627F23C-4D15-D144-837E-5156291C80FE}" type="pres">
      <dgm:prSet presAssocID="{E0E4F140-CA5F-CA4F-AA96-38857E7EA0C6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D2A568D4-573B-DC42-B125-E224E64CAFD9}" type="pres">
      <dgm:prSet presAssocID="{8C98EB25-3450-7445-9E2B-24ADF8A65AA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3828F-C3FF-E74B-84F3-5E12A7D7E138}" type="pres">
      <dgm:prSet presAssocID="{5E4D2E4F-E5E1-FB40-9056-657954260369}" presName="sibTrans" presStyleLbl="sibTrans1D1" presStyleIdx="5" presStyleCnt="6"/>
      <dgm:spPr/>
      <dgm:t>
        <a:bodyPr/>
        <a:lstStyle/>
        <a:p>
          <a:endParaRPr lang="en-US"/>
        </a:p>
      </dgm:t>
    </dgm:pt>
    <dgm:pt modelId="{AFABB84B-7FCF-0B41-9CDE-FCF3875B6F6D}" type="pres">
      <dgm:prSet presAssocID="{5E4D2E4F-E5E1-FB40-9056-657954260369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26E7F2AE-1CEC-124A-B5DD-8D6B785E6C9B}" type="pres">
      <dgm:prSet presAssocID="{CB5C0F59-2E3B-814C-8E81-2B2490D2EA90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5CE3B9-7049-0E44-BF9E-CA630CFC203E}" type="presOf" srcId="{4A19808D-0868-604D-BDE4-E0A7C38B7461}" destId="{49F6DBCB-47C1-B644-9C24-AAA526CB2CAA}" srcOrd="0" destOrd="0" presId="urn:microsoft.com/office/officeart/2005/8/layout/bProcess3"/>
    <dgm:cxn modelId="{6590F99E-44B4-154D-A9E7-4304E05D4F19}" srcId="{D5CBCDB8-BCDB-1E4A-8BF9-6B0495DD7268}" destId="{FAABB524-7692-944A-B8D3-B0E16A84035E}" srcOrd="4" destOrd="0" parTransId="{16ADE57B-84B2-A941-8EE4-E2A03C5BD865}" sibTransId="{E0E4F140-CA5F-CA4F-AA96-38857E7EA0C6}"/>
    <dgm:cxn modelId="{11BDC7C9-AED2-BF49-AE98-5B477C3DCC99}" type="presOf" srcId="{E119AD11-1DE9-8844-995F-E5DD01E99ABA}" destId="{DE27345A-B2B3-9A45-84AD-5B74AA464C5D}" srcOrd="0" destOrd="0" presId="urn:microsoft.com/office/officeart/2005/8/layout/bProcess3"/>
    <dgm:cxn modelId="{9E26499B-5C69-DE41-A6E5-ECBD01A58CC7}" type="presOf" srcId="{B85D317A-948C-1A46-987A-9BBA67CB2B91}" destId="{FDD6433B-AA19-004A-88B5-2DF8E7A22F48}" srcOrd="1" destOrd="0" presId="urn:microsoft.com/office/officeart/2005/8/layout/bProcess3"/>
    <dgm:cxn modelId="{C4BE9368-ECD1-B944-8778-1DCF015550F6}" type="presOf" srcId="{B85D317A-948C-1A46-987A-9BBA67CB2B91}" destId="{10F56E1A-AD4D-CB4D-BB22-E7598BD2C324}" srcOrd="0" destOrd="0" presId="urn:microsoft.com/office/officeart/2005/8/layout/bProcess3"/>
    <dgm:cxn modelId="{27A8CD56-D49D-3B49-80A3-6E2F8ED5269B}" type="presOf" srcId="{6E147BD0-5A4A-764A-A876-105E93B54311}" destId="{F4A313D3-CAD1-C040-8F4D-F057C37E6278}" srcOrd="1" destOrd="0" presId="urn:microsoft.com/office/officeart/2005/8/layout/bProcess3"/>
    <dgm:cxn modelId="{F7753CE3-F1E2-CA4C-AFBF-9996B4A48ECA}" type="presOf" srcId="{5E4D2E4F-E5E1-FB40-9056-657954260369}" destId="{AFABB84B-7FCF-0B41-9CDE-FCF3875B6F6D}" srcOrd="1" destOrd="0" presId="urn:microsoft.com/office/officeart/2005/8/layout/bProcess3"/>
    <dgm:cxn modelId="{FDF5270B-B271-8D4E-8631-ADA78BB4B523}" type="presOf" srcId="{5E4D2E4F-E5E1-FB40-9056-657954260369}" destId="{E443828F-C3FF-E74B-84F3-5E12A7D7E138}" srcOrd="0" destOrd="0" presId="urn:microsoft.com/office/officeart/2005/8/layout/bProcess3"/>
    <dgm:cxn modelId="{47C29CDD-33B7-D84B-B141-5AB0ED9323AC}" type="presOf" srcId="{D5CBCDB8-BCDB-1E4A-8BF9-6B0495DD7268}" destId="{C7E06CFA-426E-8C48-87C6-1EDB7EA0C528}" srcOrd="0" destOrd="0" presId="urn:microsoft.com/office/officeart/2005/8/layout/bProcess3"/>
    <dgm:cxn modelId="{6E6913C2-FC42-AF44-9A0D-FC97155C30C4}" srcId="{D5CBCDB8-BCDB-1E4A-8BF9-6B0495DD7268}" destId="{55D254DF-34B0-C648-BCA8-9744989145B8}" srcOrd="1" destOrd="0" parTransId="{2204DF59-BD8F-9247-8CD8-7F3EDDC3EA08}" sibTransId="{6280E814-C49D-4146-B94D-A427F07A94E9}"/>
    <dgm:cxn modelId="{41F76998-BCBA-2044-83EA-CBF86920D8A4}" type="presOf" srcId="{E0E4F140-CA5F-CA4F-AA96-38857E7EA0C6}" destId="{33D26AE0-7B71-384F-87D4-32A9530D2F7F}" srcOrd="0" destOrd="0" presId="urn:microsoft.com/office/officeart/2005/8/layout/bProcess3"/>
    <dgm:cxn modelId="{1B42F897-266C-DE4D-8572-440AB75408C4}" srcId="{D5CBCDB8-BCDB-1E4A-8BF9-6B0495DD7268}" destId="{8C98EB25-3450-7445-9E2B-24ADF8A65AAC}" srcOrd="5" destOrd="0" parTransId="{5FB9D6CC-C75C-7E47-8487-3AB6B77EA2B6}" sibTransId="{5E4D2E4F-E5E1-FB40-9056-657954260369}"/>
    <dgm:cxn modelId="{6E2CF770-691B-ED47-8A49-80B2B9E4FA93}" type="presOf" srcId="{6E147BD0-5A4A-764A-A876-105E93B54311}" destId="{2B8861B5-B0C9-534F-863E-D33CBE2656C5}" srcOrd="0" destOrd="0" presId="urn:microsoft.com/office/officeart/2005/8/layout/bProcess3"/>
    <dgm:cxn modelId="{B3A82E72-0C94-4C49-96A5-CB867374BAF8}" srcId="{D5CBCDB8-BCDB-1E4A-8BF9-6B0495DD7268}" destId="{21DE59B0-F20F-9C48-AA8C-CB871CEC667B}" srcOrd="0" destOrd="0" parTransId="{C33A39B6-B99B-624E-97C2-3B3B9164F243}" sibTransId="{6E147BD0-5A4A-764A-A876-105E93B54311}"/>
    <dgm:cxn modelId="{5506F7D9-C47E-0C49-A8DE-50C6987B2C6B}" type="presOf" srcId="{6280E814-C49D-4146-B94D-A427F07A94E9}" destId="{BD8266EE-1BA1-A149-A7CC-4565B51B15BF}" srcOrd="0" destOrd="0" presId="urn:microsoft.com/office/officeart/2005/8/layout/bProcess3"/>
    <dgm:cxn modelId="{FCA72823-5EDE-3542-8489-271EE5CBA8C5}" type="presOf" srcId="{6280E814-C49D-4146-B94D-A427F07A94E9}" destId="{A9F6D5D7-4C20-E04E-8FFD-7A24617D68A5}" srcOrd="1" destOrd="0" presId="urn:microsoft.com/office/officeart/2005/8/layout/bProcess3"/>
    <dgm:cxn modelId="{2CFC6933-8A68-FD41-BDAE-BDB74502B4A8}" type="presOf" srcId="{E119AD11-1DE9-8844-995F-E5DD01E99ABA}" destId="{DE9C8EE9-146D-6944-996B-C153BE89176D}" srcOrd="1" destOrd="0" presId="urn:microsoft.com/office/officeart/2005/8/layout/bProcess3"/>
    <dgm:cxn modelId="{55CD6849-73AF-6146-A810-168F1EE8887B}" type="presOf" srcId="{CB5C0F59-2E3B-814C-8E81-2B2490D2EA90}" destId="{26E7F2AE-1CEC-124A-B5DD-8D6B785E6C9B}" srcOrd="0" destOrd="0" presId="urn:microsoft.com/office/officeart/2005/8/layout/bProcess3"/>
    <dgm:cxn modelId="{15FCB7E0-6C11-2D40-82E4-BDD48F51A152}" type="presOf" srcId="{5F232F5C-9EF2-3E40-AE4C-B55B500F5FCC}" destId="{C0A2F892-E02B-0142-8178-56455FD1A31F}" srcOrd="0" destOrd="0" presId="urn:microsoft.com/office/officeart/2005/8/layout/bProcess3"/>
    <dgm:cxn modelId="{5B6E70FF-740E-CC4F-A6D3-932AB8B52096}" type="presOf" srcId="{8C98EB25-3450-7445-9E2B-24ADF8A65AAC}" destId="{D2A568D4-573B-DC42-B125-E224E64CAFD9}" srcOrd="0" destOrd="0" presId="urn:microsoft.com/office/officeart/2005/8/layout/bProcess3"/>
    <dgm:cxn modelId="{DF51AF50-44E5-8646-9D45-B43DF6D5916D}" srcId="{D5CBCDB8-BCDB-1E4A-8BF9-6B0495DD7268}" destId="{5F232F5C-9EF2-3E40-AE4C-B55B500F5FCC}" srcOrd="2" destOrd="0" parTransId="{A6CF007D-9DDE-C646-8DEC-4E9145A4A12C}" sibTransId="{E119AD11-1DE9-8844-995F-E5DD01E99ABA}"/>
    <dgm:cxn modelId="{478085C1-E007-6B44-B395-E2C966597F64}" srcId="{D5CBCDB8-BCDB-1E4A-8BF9-6B0495DD7268}" destId="{4A19808D-0868-604D-BDE4-E0A7C38B7461}" srcOrd="3" destOrd="0" parTransId="{31AE786D-FE92-2947-8FA6-0185195AFD6A}" sibTransId="{B85D317A-948C-1A46-987A-9BBA67CB2B91}"/>
    <dgm:cxn modelId="{488A263D-D56C-1C47-8374-F5922A7FFFBD}" srcId="{D5CBCDB8-BCDB-1E4A-8BF9-6B0495DD7268}" destId="{CB5C0F59-2E3B-814C-8E81-2B2490D2EA90}" srcOrd="6" destOrd="0" parTransId="{B02B7644-4C11-814E-BCA2-B436B91FEA80}" sibTransId="{EDBF4198-D3A3-5145-BF6A-33B6E119EA86}"/>
    <dgm:cxn modelId="{56525E3C-14CF-2045-A2ED-67E682D4A168}" type="presOf" srcId="{55D254DF-34B0-C648-BCA8-9744989145B8}" destId="{3414998B-A83D-4D47-9E1F-E5151F80D02D}" srcOrd="0" destOrd="0" presId="urn:microsoft.com/office/officeart/2005/8/layout/bProcess3"/>
    <dgm:cxn modelId="{F7B29B01-ED03-1F4A-82E2-3C800200C8B6}" type="presOf" srcId="{21DE59B0-F20F-9C48-AA8C-CB871CEC667B}" destId="{8905C29E-6D78-2F4B-A588-5F2FA2080E84}" srcOrd="0" destOrd="0" presId="urn:microsoft.com/office/officeart/2005/8/layout/bProcess3"/>
    <dgm:cxn modelId="{58C28E92-8CED-6649-9F4B-7DA00B8330A1}" type="presOf" srcId="{FAABB524-7692-944A-B8D3-B0E16A84035E}" destId="{5B7D2B4B-593B-C340-A3D6-E12A8AB3B50F}" srcOrd="0" destOrd="0" presId="urn:microsoft.com/office/officeart/2005/8/layout/bProcess3"/>
    <dgm:cxn modelId="{0C03DC24-5DAD-DC45-B000-7AAFE4D6E6A8}" type="presOf" srcId="{E0E4F140-CA5F-CA4F-AA96-38857E7EA0C6}" destId="{6627F23C-4D15-D144-837E-5156291C80FE}" srcOrd="1" destOrd="0" presId="urn:microsoft.com/office/officeart/2005/8/layout/bProcess3"/>
    <dgm:cxn modelId="{6A97871D-9CF8-524C-A809-53630B9F3839}" type="presParOf" srcId="{C7E06CFA-426E-8C48-87C6-1EDB7EA0C528}" destId="{8905C29E-6D78-2F4B-A588-5F2FA2080E84}" srcOrd="0" destOrd="0" presId="urn:microsoft.com/office/officeart/2005/8/layout/bProcess3"/>
    <dgm:cxn modelId="{F4E61D4C-1A85-5945-8A2C-82E5DD011017}" type="presParOf" srcId="{C7E06CFA-426E-8C48-87C6-1EDB7EA0C528}" destId="{2B8861B5-B0C9-534F-863E-D33CBE2656C5}" srcOrd="1" destOrd="0" presId="urn:microsoft.com/office/officeart/2005/8/layout/bProcess3"/>
    <dgm:cxn modelId="{7D445999-8BF0-F342-AF75-CC086B10BAAF}" type="presParOf" srcId="{2B8861B5-B0C9-534F-863E-D33CBE2656C5}" destId="{F4A313D3-CAD1-C040-8F4D-F057C37E6278}" srcOrd="0" destOrd="0" presId="urn:microsoft.com/office/officeart/2005/8/layout/bProcess3"/>
    <dgm:cxn modelId="{FC4F0EC6-3155-7749-A177-C97090AD71B0}" type="presParOf" srcId="{C7E06CFA-426E-8C48-87C6-1EDB7EA0C528}" destId="{3414998B-A83D-4D47-9E1F-E5151F80D02D}" srcOrd="2" destOrd="0" presId="urn:microsoft.com/office/officeart/2005/8/layout/bProcess3"/>
    <dgm:cxn modelId="{94200B1B-34DC-8E46-A2C9-21E7FA9DC348}" type="presParOf" srcId="{C7E06CFA-426E-8C48-87C6-1EDB7EA0C528}" destId="{BD8266EE-1BA1-A149-A7CC-4565B51B15BF}" srcOrd="3" destOrd="0" presId="urn:microsoft.com/office/officeart/2005/8/layout/bProcess3"/>
    <dgm:cxn modelId="{CF0B2004-66AE-034A-9B33-ECB17F5108B5}" type="presParOf" srcId="{BD8266EE-1BA1-A149-A7CC-4565B51B15BF}" destId="{A9F6D5D7-4C20-E04E-8FFD-7A24617D68A5}" srcOrd="0" destOrd="0" presId="urn:microsoft.com/office/officeart/2005/8/layout/bProcess3"/>
    <dgm:cxn modelId="{6DAC9C6C-10A3-1048-B2F8-72069E03E81C}" type="presParOf" srcId="{C7E06CFA-426E-8C48-87C6-1EDB7EA0C528}" destId="{C0A2F892-E02B-0142-8178-56455FD1A31F}" srcOrd="4" destOrd="0" presId="urn:microsoft.com/office/officeart/2005/8/layout/bProcess3"/>
    <dgm:cxn modelId="{0F1BC61C-15F4-FF4A-ADC0-82B754E156C2}" type="presParOf" srcId="{C7E06CFA-426E-8C48-87C6-1EDB7EA0C528}" destId="{DE27345A-B2B3-9A45-84AD-5B74AA464C5D}" srcOrd="5" destOrd="0" presId="urn:microsoft.com/office/officeart/2005/8/layout/bProcess3"/>
    <dgm:cxn modelId="{F74EEF13-D3D2-5248-AFBD-67188F9EDA20}" type="presParOf" srcId="{DE27345A-B2B3-9A45-84AD-5B74AA464C5D}" destId="{DE9C8EE9-146D-6944-996B-C153BE89176D}" srcOrd="0" destOrd="0" presId="urn:microsoft.com/office/officeart/2005/8/layout/bProcess3"/>
    <dgm:cxn modelId="{A1BF2E94-F163-2D47-8CD5-E5E1256F9529}" type="presParOf" srcId="{C7E06CFA-426E-8C48-87C6-1EDB7EA0C528}" destId="{49F6DBCB-47C1-B644-9C24-AAA526CB2CAA}" srcOrd="6" destOrd="0" presId="urn:microsoft.com/office/officeart/2005/8/layout/bProcess3"/>
    <dgm:cxn modelId="{11153A35-0390-5547-96D4-00B7924661EA}" type="presParOf" srcId="{C7E06CFA-426E-8C48-87C6-1EDB7EA0C528}" destId="{10F56E1A-AD4D-CB4D-BB22-E7598BD2C324}" srcOrd="7" destOrd="0" presId="urn:microsoft.com/office/officeart/2005/8/layout/bProcess3"/>
    <dgm:cxn modelId="{1FCE1159-A9DF-264D-8FC9-4F1983321414}" type="presParOf" srcId="{10F56E1A-AD4D-CB4D-BB22-E7598BD2C324}" destId="{FDD6433B-AA19-004A-88B5-2DF8E7A22F48}" srcOrd="0" destOrd="0" presId="urn:microsoft.com/office/officeart/2005/8/layout/bProcess3"/>
    <dgm:cxn modelId="{7D92813D-B729-694D-847A-AEE97B0991A2}" type="presParOf" srcId="{C7E06CFA-426E-8C48-87C6-1EDB7EA0C528}" destId="{5B7D2B4B-593B-C340-A3D6-E12A8AB3B50F}" srcOrd="8" destOrd="0" presId="urn:microsoft.com/office/officeart/2005/8/layout/bProcess3"/>
    <dgm:cxn modelId="{2C51E60A-BA56-7A47-BB0B-02E1518EAE80}" type="presParOf" srcId="{C7E06CFA-426E-8C48-87C6-1EDB7EA0C528}" destId="{33D26AE0-7B71-384F-87D4-32A9530D2F7F}" srcOrd="9" destOrd="0" presId="urn:microsoft.com/office/officeart/2005/8/layout/bProcess3"/>
    <dgm:cxn modelId="{7B231656-ED47-B04A-9A81-A6B3C4577EC7}" type="presParOf" srcId="{33D26AE0-7B71-384F-87D4-32A9530D2F7F}" destId="{6627F23C-4D15-D144-837E-5156291C80FE}" srcOrd="0" destOrd="0" presId="urn:microsoft.com/office/officeart/2005/8/layout/bProcess3"/>
    <dgm:cxn modelId="{CF46BB24-C8CD-2947-9BC3-6730A820243B}" type="presParOf" srcId="{C7E06CFA-426E-8C48-87C6-1EDB7EA0C528}" destId="{D2A568D4-573B-DC42-B125-E224E64CAFD9}" srcOrd="10" destOrd="0" presId="urn:microsoft.com/office/officeart/2005/8/layout/bProcess3"/>
    <dgm:cxn modelId="{3581405E-EFC5-A149-A44B-1B53F2AA2046}" type="presParOf" srcId="{C7E06CFA-426E-8C48-87C6-1EDB7EA0C528}" destId="{E443828F-C3FF-E74B-84F3-5E12A7D7E138}" srcOrd="11" destOrd="0" presId="urn:microsoft.com/office/officeart/2005/8/layout/bProcess3"/>
    <dgm:cxn modelId="{2C7C71A0-DD82-B049-892C-5C5BE0171ECB}" type="presParOf" srcId="{E443828F-C3FF-E74B-84F3-5E12A7D7E138}" destId="{AFABB84B-7FCF-0B41-9CDE-FCF3875B6F6D}" srcOrd="0" destOrd="0" presId="urn:microsoft.com/office/officeart/2005/8/layout/bProcess3"/>
    <dgm:cxn modelId="{5D876378-31F1-2B45-B1EF-11707EEC1F2F}" type="presParOf" srcId="{C7E06CFA-426E-8C48-87C6-1EDB7EA0C528}" destId="{26E7F2AE-1CEC-124A-B5DD-8D6B785E6C9B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D6B782-3237-4852-87BF-02D136B9259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CC2307-B7B2-433F-B989-6983ECD1267B}">
      <dgm:prSet phldrT="[Text]"/>
      <dgm:spPr/>
      <dgm:t>
        <a:bodyPr/>
        <a:lstStyle/>
        <a:p>
          <a:r>
            <a:rPr lang="en-US" dirty="0" smtClean="0"/>
            <a:t>CEO</a:t>
          </a:r>
          <a:endParaRPr lang="en-US" dirty="0"/>
        </a:p>
      </dgm:t>
    </dgm:pt>
    <dgm:pt modelId="{2FDDAEAA-1265-4FB5-A743-27AF76BFC586}" type="parTrans" cxnId="{D10A3A2D-6132-4DA2-B146-B0E625810F8C}">
      <dgm:prSet/>
      <dgm:spPr/>
      <dgm:t>
        <a:bodyPr/>
        <a:lstStyle/>
        <a:p>
          <a:endParaRPr lang="en-US"/>
        </a:p>
      </dgm:t>
    </dgm:pt>
    <dgm:pt modelId="{7296D0AD-508D-47F6-A674-69622B01962E}" type="sibTrans" cxnId="{D10A3A2D-6132-4DA2-B146-B0E625810F8C}">
      <dgm:prSet/>
      <dgm:spPr/>
      <dgm:t>
        <a:bodyPr/>
        <a:lstStyle/>
        <a:p>
          <a:endParaRPr lang="en-US"/>
        </a:p>
      </dgm:t>
    </dgm:pt>
    <dgm:pt modelId="{4C4A517F-4B7B-4345-9A8A-372DDB52309A}">
      <dgm:prSet phldrT="[Text]"/>
      <dgm:spPr/>
      <dgm:t>
        <a:bodyPr/>
        <a:lstStyle/>
        <a:p>
          <a:r>
            <a:rPr lang="en-US" dirty="0" smtClean="0"/>
            <a:t>Jordi Frank</a:t>
          </a:r>
          <a:endParaRPr lang="en-US" dirty="0"/>
        </a:p>
      </dgm:t>
    </dgm:pt>
    <dgm:pt modelId="{494CDD6C-959E-4E80-93B1-53A21E1800BB}" type="parTrans" cxnId="{EABC4D4B-C29F-4F62-8ED4-D903BF9CB749}">
      <dgm:prSet/>
      <dgm:spPr/>
      <dgm:t>
        <a:bodyPr/>
        <a:lstStyle/>
        <a:p>
          <a:endParaRPr lang="en-US"/>
        </a:p>
      </dgm:t>
    </dgm:pt>
    <dgm:pt modelId="{25E45358-EC1C-4A15-B466-F6ED49F2ACD3}" type="sibTrans" cxnId="{EABC4D4B-C29F-4F62-8ED4-D903BF9CB749}">
      <dgm:prSet/>
      <dgm:spPr/>
      <dgm:t>
        <a:bodyPr/>
        <a:lstStyle/>
        <a:p>
          <a:endParaRPr lang="en-US"/>
        </a:p>
      </dgm:t>
    </dgm:pt>
    <dgm:pt modelId="{03085D7D-0A42-4093-8EE7-93F791ED50E9}">
      <dgm:prSet phldrT="[Text]"/>
      <dgm:spPr/>
      <dgm:t>
        <a:bodyPr/>
        <a:lstStyle/>
        <a:p>
          <a:r>
            <a:rPr lang="en-US" dirty="0" smtClean="0"/>
            <a:t>Computer Science, BA, 2016</a:t>
          </a:r>
          <a:endParaRPr lang="en-US" dirty="0"/>
        </a:p>
      </dgm:t>
    </dgm:pt>
    <dgm:pt modelId="{64CD5D5E-6193-4BAF-8477-BE03F194D8D0}" type="parTrans" cxnId="{8587351B-201F-4AE1-8871-F39DA928FDEA}">
      <dgm:prSet/>
      <dgm:spPr/>
      <dgm:t>
        <a:bodyPr/>
        <a:lstStyle/>
        <a:p>
          <a:endParaRPr lang="en-US"/>
        </a:p>
      </dgm:t>
    </dgm:pt>
    <dgm:pt modelId="{7C233117-A58B-40D5-95D7-EE0E91AC2EF2}" type="sibTrans" cxnId="{8587351B-201F-4AE1-8871-F39DA928FDEA}">
      <dgm:prSet/>
      <dgm:spPr/>
      <dgm:t>
        <a:bodyPr/>
        <a:lstStyle/>
        <a:p>
          <a:endParaRPr lang="en-US"/>
        </a:p>
      </dgm:t>
    </dgm:pt>
    <dgm:pt modelId="{DE1470B7-C6FB-45C5-B417-EEF05397C98E}">
      <dgm:prSet phldrT="[Text]"/>
      <dgm:spPr/>
      <dgm:t>
        <a:bodyPr/>
        <a:lstStyle/>
        <a:p>
          <a:r>
            <a:rPr lang="en-US" dirty="0" smtClean="0"/>
            <a:t>CFO</a:t>
          </a:r>
          <a:endParaRPr lang="en-US" dirty="0"/>
        </a:p>
      </dgm:t>
    </dgm:pt>
    <dgm:pt modelId="{CA006A91-09C1-4085-B255-6CFD630CD5D0}" type="parTrans" cxnId="{BEF80590-40B4-460A-85E7-27D4E3840D2D}">
      <dgm:prSet/>
      <dgm:spPr/>
      <dgm:t>
        <a:bodyPr/>
        <a:lstStyle/>
        <a:p>
          <a:endParaRPr lang="en-US"/>
        </a:p>
      </dgm:t>
    </dgm:pt>
    <dgm:pt modelId="{9703333B-CE32-4FB4-B422-805A6667ED51}" type="sibTrans" cxnId="{BEF80590-40B4-460A-85E7-27D4E3840D2D}">
      <dgm:prSet/>
      <dgm:spPr/>
      <dgm:t>
        <a:bodyPr/>
        <a:lstStyle/>
        <a:p>
          <a:endParaRPr lang="en-US"/>
        </a:p>
      </dgm:t>
    </dgm:pt>
    <dgm:pt modelId="{4793467C-9ECD-4BA5-9441-314FCA45FCB9}">
      <dgm:prSet phldrT="[Text]"/>
      <dgm:spPr/>
      <dgm:t>
        <a:bodyPr/>
        <a:lstStyle/>
        <a:p>
          <a:r>
            <a:rPr lang="en-US" dirty="0" smtClean="0"/>
            <a:t>Zhi Wang</a:t>
          </a:r>
          <a:endParaRPr lang="en-US" dirty="0"/>
        </a:p>
      </dgm:t>
    </dgm:pt>
    <dgm:pt modelId="{1F933949-59CA-488E-B721-ED2788DF99B3}" type="parTrans" cxnId="{FAE34DB3-B7D4-4C8E-95BE-07402E0E23EC}">
      <dgm:prSet/>
      <dgm:spPr/>
      <dgm:t>
        <a:bodyPr/>
        <a:lstStyle/>
        <a:p>
          <a:endParaRPr lang="en-US"/>
        </a:p>
      </dgm:t>
    </dgm:pt>
    <dgm:pt modelId="{2FD4F79A-4C84-447D-938A-609109A1AEF6}" type="sibTrans" cxnId="{FAE34DB3-B7D4-4C8E-95BE-07402E0E23EC}">
      <dgm:prSet/>
      <dgm:spPr/>
      <dgm:t>
        <a:bodyPr/>
        <a:lstStyle/>
        <a:p>
          <a:endParaRPr lang="en-US"/>
        </a:p>
      </dgm:t>
    </dgm:pt>
    <dgm:pt modelId="{1AD0F86E-C208-42BF-B132-5F9A8F758A92}">
      <dgm:prSet phldrT="[Text]"/>
      <dgm:spPr/>
      <dgm:t>
        <a:bodyPr/>
        <a:lstStyle/>
        <a:p>
          <a:r>
            <a:rPr lang="en-US" dirty="0" smtClean="0"/>
            <a:t>Marketing &amp;Finance, BS, 2017</a:t>
          </a:r>
          <a:endParaRPr lang="en-US" dirty="0"/>
        </a:p>
      </dgm:t>
    </dgm:pt>
    <dgm:pt modelId="{F39A825C-BBD5-405B-9A0A-A893155E45EE}" type="parTrans" cxnId="{16AE679E-64F4-4FDC-B537-94E4661BE94E}">
      <dgm:prSet/>
      <dgm:spPr/>
      <dgm:t>
        <a:bodyPr/>
        <a:lstStyle/>
        <a:p>
          <a:endParaRPr lang="en-US"/>
        </a:p>
      </dgm:t>
    </dgm:pt>
    <dgm:pt modelId="{1AB87FBF-2B1B-4927-AA41-A21084E02708}" type="sibTrans" cxnId="{16AE679E-64F4-4FDC-B537-94E4661BE94E}">
      <dgm:prSet/>
      <dgm:spPr/>
      <dgm:t>
        <a:bodyPr/>
        <a:lstStyle/>
        <a:p>
          <a:endParaRPr lang="en-US"/>
        </a:p>
      </dgm:t>
    </dgm:pt>
    <dgm:pt modelId="{909B66AF-35DF-4F85-A394-CC194561A25E}">
      <dgm:prSet/>
      <dgm:spPr/>
      <dgm:t>
        <a:bodyPr/>
        <a:lstStyle/>
        <a:p>
          <a:r>
            <a:rPr lang="en-US" dirty="0" smtClean="0"/>
            <a:t>Strategy, Mobile Development, Marketing</a:t>
          </a:r>
          <a:endParaRPr lang="en-US" dirty="0"/>
        </a:p>
      </dgm:t>
    </dgm:pt>
    <dgm:pt modelId="{AC205725-2ACF-4130-BA07-5152B286E132}" type="parTrans" cxnId="{62FC07AB-6AC8-48A3-A1F5-CBF434227084}">
      <dgm:prSet/>
      <dgm:spPr/>
      <dgm:t>
        <a:bodyPr/>
        <a:lstStyle/>
        <a:p>
          <a:endParaRPr lang="en-US"/>
        </a:p>
      </dgm:t>
    </dgm:pt>
    <dgm:pt modelId="{2E54E7E1-E0C2-4D73-B953-DEC0B0065F36}" type="sibTrans" cxnId="{62FC07AB-6AC8-48A3-A1F5-CBF434227084}">
      <dgm:prSet/>
      <dgm:spPr/>
      <dgm:t>
        <a:bodyPr/>
        <a:lstStyle/>
        <a:p>
          <a:endParaRPr lang="en-US"/>
        </a:p>
      </dgm:t>
    </dgm:pt>
    <dgm:pt modelId="{5EA959DD-6857-4FA4-B411-152C9BA8622C}">
      <dgm:prSet/>
      <dgm:spPr/>
      <dgm:t>
        <a:bodyPr/>
        <a:lstStyle/>
        <a:p>
          <a:r>
            <a:rPr lang="en-US" dirty="0" smtClean="0"/>
            <a:t>Marketing, Finances</a:t>
          </a:r>
          <a:endParaRPr lang="en-US" dirty="0"/>
        </a:p>
      </dgm:t>
    </dgm:pt>
    <dgm:pt modelId="{13431893-8403-4080-8256-2B859F81B5CA}" type="parTrans" cxnId="{BDC08312-0C03-4C0A-AE16-33B014B67570}">
      <dgm:prSet/>
      <dgm:spPr/>
      <dgm:t>
        <a:bodyPr/>
        <a:lstStyle/>
        <a:p>
          <a:endParaRPr lang="en-US"/>
        </a:p>
      </dgm:t>
    </dgm:pt>
    <dgm:pt modelId="{BB5AE222-C8BA-4E82-90B7-0C9578CCA1EB}" type="sibTrans" cxnId="{BDC08312-0C03-4C0A-AE16-33B014B67570}">
      <dgm:prSet/>
      <dgm:spPr/>
      <dgm:t>
        <a:bodyPr/>
        <a:lstStyle/>
        <a:p>
          <a:endParaRPr lang="en-US"/>
        </a:p>
      </dgm:t>
    </dgm:pt>
    <dgm:pt modelId="{D8EF3CAB-89DD-4E01-9E80-248A0732EF94}" type="pres">
      <dgm:prSet presAssocID="{87D6B782-3237-4852-87BF-02D136B9259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28DAAB-6B07-494A-9F0A-612D2ACA8AF1}" type="pres">
      <dgm:prSet presAssocID="{97CC2307-B7B2-433F-B989-6983ECD1267B}" presName="composite" presStyleCnt="0"/>
      <dgm:spPr/>
    </dgm:pt>
    <dgm:pt modelId="{8CF55730-C5D7-4F59-8BDB-1CC88810A684}" type="pres">
      <dgm:prSet presAssocID="{97CC2307-B7B2-433F-B989-6983ECD1267B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51426D-5C90-46F2-827E-6274A97F0D23}" type="pres">
      <dgm:prSet presAssocID="{97CC2307-B7B2-433F-B989-6983ECD1267B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870DBC-C14B-47A0-AA15-7ED40084EE97}" type="pres">
      <dgm:prSet presAssocID="{7296D0AD-508D-47F6-A674-69622B01962E}" presName="sp" presStyleCnt="0"/>
      <dgm:spPr/>
    </dgm:pt>
    <dgm:pt modelId="{66D537CC-743F-495D-8634-D0A5549EBDF4}" type="pres">
      <dgm:prSet presAssocID="{DE1470B7-C6FB-45C5-B417-EEF05397C98E}" presName="composite" presStyleCnt="0"/>
      <dgm:spPr/>
    </dgm:pt>
    <dgm:pt modelId="{8F3B9A4B-7000-4F09-B2DA-E0D8F82203E8}" type="pres">
      <dgm:prSet presAssocID="{DE1470B7-C6FB-45C5-B417-EEF05397C98E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464795-F9A5-4432-8BE0-F28B491004FB}" type="pres">
      <dgm:prSet presAssocID="{DE1470B7-C6FB-45C5-B417-EEF05397C98E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C08312-0C03-4C0A-AE16-33B014B67570}" srcId="{DE1470B7-C6FB-45C5-B417-EEF05397C98E}" destId="{5EA959DD-6857-4FA4-B411-152C9BA8622C}" srcOrd="2" destOrd="0" parTransId="{13431893-8403-4080-8256-2B859F81B5CA}" sibTransId="{BB5AE222-C8BA-4E82-90B7-0C9578CCA1EB}"/>
    <dgm:cxn modelId="{3B898A1E-9447-4D47-829C-8B6005076A06}" type="presOf" srcId="{03085D7D-0A42-4093-8EE7-93F791ED50E9}" destId="{6E51426D-5C90-46F2-827E-6274A97F0D23}" srcOrd="0" destOrd="1" presId="urn:microsoft.com/office/officeart/2005/8/layout/chevron2"/>
    <dgm:cxn modelId="{EABC4D4B-C29F-4F62-8ED4-D903BF9CB749}" srcId="{97CC2307-B7B2-433F-B989-6983ECD1267B}" destId="{4C4A517F-4B7B-4345-9A8A-372DDB52309A}" srcOrd="0" destOrd="0" parTransId="{494CDD6C-959E-4E80-93B1-53A21E1800BB}" sibTransId="{25E45358-EC1C-4A15-B466-F6ED49F2ACD3}"/>
    <dgm:cxn modelId="{FAE34DB3-B7D4-4C8E-95BE-07402E0E23EC}" srcId="{DE1470B7-C6FB-45C5-B417-EEF05397C98E}" destId="{4793467C-9ECD-4BA5-9441-314FCA45FCB9}" srcOrd="0" destOrd="0" parTransId="{1F933949-59CA-488E-B721-ED2788DF99B3}" sibTransId="{2FD4F79A-4C84-447D-938A-609109A1AEF6}"/>
    <dgm:cxn modelId="{0CB0282A-E57A-ED4C-9CEC-96A7A60BFDC3}" type="presOf" srcId="{DE1470B7-C6FB-45C5-B417-EEF05397C98E}" destId="{8F3B9A4B-7000-4F09-B2DA-E0D8F82203E8}" srcOrd="0" destOrd="0" presId="urn:microsoft.com/office/officeart/2005/8/layout/chevron2"/>
    <dgm:cxn modelId="{9522F2DF-6245-D642-9E2F-667FC3818E8A}" type="presOf" srcId="{4793467C-9ECD-4BA5-9441-314FCA45FCB9}" destId="{55464795-F9A5-4432-8BE0-F28B491004FB}" srcOrd="0" destOrd="0" presId="urn:microsoft.com/office/officeart/2005/8/layout/chevron2"/>
    <dgm:cxn modelId="{63B9FDE7-FC67-3A4D-8FC1-AE61E774DE01}" type="presOf" srcId="{909B66AF-35DF-4F85-A394-CC194561A25E}" destId="{6E51426D-5C90-46F2-827E-6274A97F0D23}" srcOrd="0" destOrd="2" presId="urn:microsoft.com/office/officeart/2005/8/layout/chevron2"/>
    <dgm:cxn modelId="{D10A3A2D-6132-4DA2-B146-B0E625810F8C}" srcId="{87D6B782-3237-4852-87BF-02D136B92595}" destId="{97CC2307-B7B2-433F-B989-6983ECD1267B}" srcOrd="0" destOrd="0" parTransId="{2FDDAEAA-1265-4FB5-A743-27AF76BFC586}" sibTransId="{7296D0AD-508D-47F6-A674-69622B01962E}"/>
    <dgm:cxn modelId="{F6BDFA0B-B791-0741-B880-1D1E34B4DBA1}" type="presOf" srcId="{87D6B782-3237-4852-87BF-02D136B92595}" destId="{D8EF3CAB-89DD-4E01-9E80-248A0732EF94}" srcOrd="0" destOrd="0" presId="urn:microsoft.com/office/officeart/2005/8/layout/chevron2"/>
    <dgm:cxn modelId="{476AF994-F9E3-C549-927C-53E66893A10F}" type="presOf" srcId="{97CC2307-B7B2-433F-B989-6983ECD1267B}" destId="{8CF55730-C5D7-4F59-8BDB-1CC88810A684}" srcOrd="0" destOrd="0" presId="urn:microsoft.com/office/officeart/2005/8/layout/chevron2"/>
    <dgm:cxn modelId="{79715C56-613F-1646-8D06-14A0C54098DC}" type="presOf" srcId="{5EA959DD-6857-4FA4-B411-152C9BA8622C}" destId="{55464795-F9A5-4432-8BE0-F28B491004FB}" srcOrd="0" destOrd="2" presId="urn:microsoft.com/office/officeart/2005/8/layout/chevron2"/>
    <dgm:cxn modelId="{BEF80590-40B4-460A-85E7-27D4E3840D2D}" srcId="{87D6B782-3237-4852-87BF-02D136B92595}" destId="{DE1470B7-C6FB-45C5-B417-EEF05397C98E}" srcOrd="1" destOrd="0" parTransId="{CA006A91-09C1-4085-B255-6CFD630CD5D0}" sibTransId="{9703333B-CE32-4FB4-B422-805A6667ED51}"/>
    <dgm:cxn modelId="{62FC07AB-6AC8-48A3-A1F5-CBF434227084}" srcId="{97CC2307-B7B2-433F-B989-6983ECD1267B}" destId="{909B66AF-35DF-4F85-A394-CC194561A25E}" srcOrd="2" destOrd="0" parTransId="{AC205725-2ACF-4130-BA07-5152B286E132}" sibTransId="{2E54E7E1-E0C2-4D73-B953-DEC0B0065F36}"/>
    <dgm:cxn modelId="{C4CF24A2-0540-7940-9ED2-6E5DE44481CE}" type="presOf" srcId="{4C4A517F-4B7B-4345-9A8A-372DDB52309A}" destId="{6E51426D-5C90-46F2-827E-6274A97F0D23}" srcOrd="0" destOrd="0" presId="urn:microsoft.com/office/officeart/2005/8/layout/chevron2"/>
    <dgm:cxn modelId="{393E37E4-0929-574F-A898-8EC1EB89EEBD}" type="presOf" srcId="{1AD0F86E-C208-42BF-B132-5F9A8F758A92}" destId="{55464795-F9A5-4432-8BE0-F28B491004FB}" srcOrd="0" destOrd="1" presId="urn:microsoft.com/office/officeart/2005/8/layout/chevron2"/>
    <dgm:cxn modelId="{16AE679E-64F4-4FDC-B537-94E4661BE94E}" srcId="{DE1470B7-C6FB-45C5-B417-EEF05397C98E}" destId="{1AD0F86E-C208-42BF-B132-5F9A8F758A92}" srcOrd="1" destOrd="0" parTransId="{F39A825C-BBD5-405B-9A0A-A893155E45EE}" sibTransId="{1AB87FBF-2B1B-4927-AA41-A21084E02708}"/>
    <dgm:cxn modelId="{8587351B-201F-4AE1-8871-F39DA928FDEA}" srcId="{97CC2307-B7B2-433F-B989-6983ECD1267B}" destId="{03085D7D-0A42-4093-8EE7-93F791ED50E9}" srcOrd="1" destOrd="0" parTransId="{64CD5D5E-6193-4BAF-8477-BE03F194D8D0}" sibTransId="{7C233117-A58B-40D5-95D7-EE0E91AC2EF2}"/>
    <dgm:cxn modelId="{C8969ED8-CC4C-E743-86CC-CE413A8D57DD}" type="presParOf" srcId="{D8EF3CAB-89DD-4E01-9E80-248A0732EF94}" destId="{DA28DAAB-6B07-494A-9F0A-612D2ACA8AF1}" srcOrd="0" destOrd="0" presId="urn:microsoft.com/office/officeart/2005/8/layout/chevron2"/>
    <dgm:cxn modelId="{9F340739-3378-A948-970A-87CEE21FE011}" type="presParOf" srcId="{DA28DAAB-6B07-494A-9F0A-612D2ACA8AF1}" destId="{8CF55730-C5D7-4F59-8BDB-1CC88810A684}" srcOrd="0" destOrd="0" presId="urn:microsoft.com/office/officeart/2005/8/layout/chevron2"/>
    <dgm:cxn modelId="{85C75573-414E-EC4E-A8DE-733EAFAAE37E}" type="presParOf" srcId="{DA28DAAB-6B07-494A-9F0A-612D2ACA8AF1}" destId="{6E51426D-5C90-46F2-827E-6274A97F0D23}" srcOrd="1" destOrd="0" presId="urn:microsoft.com/office/officeart/2005/8/layout/chevron2"/>
    <dgm:cxn modelId="{17BF57DD-E5FD-4346-AF58-E3F124A4AEF1}" type="presParOf" srcId="{D8EF3CAB-89DD-4E01-9E80-248A0732EF94}" destId="{B0870DBC-C14B-47A0-AA15-7ED40084EE97}" srcOrd="1" destOrd="0" presId="urn:microsoft.com/office/officeart/2005/8/layout/chevron2"/>
    <dgm:cxn modelId="{63ECDB16-E6E9-B244-A300-1328E8B018D2}" type="presParOf" srcId="{D8EF3CAB-89DD-4E01-9E80-248A0732EF94}" destId="{66D537CC-743F-495D-8634-D0A5549EBDF4}" srcOrd="2" destOrd="0" presId="urn:microsoft.com/office/officeart/2005/8/layout/chevron2"/>
    <dgm:cxn modelId="{9C98BF7B-5169-DA42-8003-0018F633401F}" type="presParOf" srcId="{66D537CC-743F-495D-8634-D0A5549EBDF4}" destId="{8F3B9A4B-7000-4F09-B2DA-E0D8F82203E8}" srcOrd="0" destOrd="0" presId="urn:microsoft.com/office/officeart/2005/8/layout/chevron2"/>
    <dgm:cxn modelId="{FC14D55F-A68C-3D41-82DC-F6B7562009B5}" type="presParOf" srcId="{66D537CC-743F-495D-8634-D0A5549EBDF4}" destId="{55464795-F9A5-4432-8BE0-F28B491004F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00105-1CC2-1248-81E2-66DAD4BE1B81}">
      <dsp:nvSpPr>
        <dsp:cNvPr id="0" name=""/>
        <dsp:cNvSpPr/>
      </dsp:nvSpPr>
      <dsp:spPr>
        <a:xfrm>
          <a:off x="9943" y="2244890"/>
          <a:ext cx="2971883" cy="23682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Tutorial/How-</a:t>
          </a:r>
          <a:r>
            <a:rPr lang="en-US" sz="3200" kern="1200" dirty="0" err="1" smtClean="0"/>
            <a:t>to’s</a:t>
          </a:r>
          <a:r>
            <a:rPr lang="en-US" sz="3200" kern="1200" baseline="0" dirty="0" smtClean="0"/>
            <a:t> Videos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baseline="0" dirty="0" smtClean="0"/>
            <a:t>$1.99/</a:t>
          </a:r>
          <a:r>
            <a:rPr lang="en-US" sz="3200" kern="1200" baseline="0" dirty="0" err="1" smtClean="0"/>
            <a:t>mo</a:t>
          </a:r>
          <a:r>
            <a:rPr lang="en-US" sz="3200" kern="1200" baseline="0" dirty="0" smtClean="0"/>
            <a:t> Subscription</a:t>
          </a:r>
          <a:endParaRPr lang="en-US" sz="3200" kern="1200" dirty="0"/>
        </a:p>
      </dsp:txBody>
      <dsp:txXfrm>
        <a:off x="79306" y="2314253"/>
        <a:ext cx="2833157" cy="2229493"/>
      </dsp:txXfrm>
    </dsp:sp>
    <dsp:sp modelId="{CD4DA53C-F7E8-7541-BDD6-F013E41B4CE1}">
      <dsp:nvSpPr>
        <dsp:cNvPr id="0" name=""/>
        <dsp:cNvSpPr/>
      </dsp:nvSpPr>
      <dsp:spPr>
        <a:xfrm>
          <a:off x="3279014" y="3060486"/>
          <a:ext cx="630039" cy="73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3279014" y="3207891"/>
        <a:ext cx="441027" cy="442217"/>
      </dsp:txXfrm>
    </dsp:sp>
    <dsp:sp modelId="{C76B4EB5-B139-C540-92A1-D5CE5A078F3A}">
      <dsp:nvSpPr>
        <dsp:cNvPr id="0" name=""/>
        <dsp:cNvSpPr/>
      </dsp:nvSpPr>
      <dsp:spPr>
        <a:xfrm>
          <a:off x="4170579" y="2244890"/>
          <a:ext cx="2971883" cy="23682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Brand Partnership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1%~5%</a:t>
          </a:r>
          <a:r>
            <a:rPr lang="en-US" sz="3200" kern="1200" baseline="0" dirty="0" smtClean="0"/>
            <a:t> cut</a:t>
          </a:r>
          <a:endParaRPr lang="en-US" sz="3200" kern="1200" baseline="0" dirty="0" smtClean="0"/>
        </a:p>
      </dsp:txBody>
      <dsp:txXfrm>
        <a:off x="4239942" y="2314253"/>
        <a:ext cx="2833157" cy="2229493"/>
      </dsp:txXfrm>
    </dsp:sp>
    <dsp:sp modelId="{3ABEEAD5-4382-FD46-AAC5-8B6426ED68C3}">
      <dsp:nvSpPr>
        <dsp:cNvPr id="0" name=""/>
        <dsp:cNvSpPr/>
      </dsp:nvSpPr>
      <dsp:spPr>
        <a:xfrm>
          <a:off x="7439650" y="3060486"/>
          <a:ext cx="630039" cy="73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7439650" y="3207891"/>
        <a:ext cx="441027" cy="442217"/>
      </dsp:txXfrm>
    </dsp:sp>
    <dsp:sp modelId="{21C3239C-4C3C-4641-BCC5-9020EC4DA892}">
      <dsp:nvSpPr>
        <dsp:cNvPr id="0" name=""/>
        <dsp:cNvSpPr/>
      </dsp:nvSpPr>
      <dsp:spPr>
        <a:xfrm>
          <a:off x="8331215" y="2244890"/>
          <a:ext cx="2971883" cy="23682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Promotion</a:t>
          </a:r>
          <a:endParaRPr lang="en-US" sz="3200" kern="1200" dirty="0"/>
        </a:p>
      </dsp:txBody>
      <dsp:txXfrm>
        <a:off x="8400578" y="2314253"/>
        <a:ext cx="2833157" cy="22294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861B5-B0C9-534F-863E-D33CBE2656C5}">
      <dsp:nvSpPr>
        <dsp:cNvPr id="0" name=""/>
        <dsp:cNvSpPr/>
      </dsp:nvSpPr>
      <dsp:spPr>
        <a:xfrm>
          <a:off x="3289389" y="695520"/>
          <a:ext cx="5340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400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0" kern="1200"/>
        </a:p>
      </dsp:txBody>
      <dsp:txXfrm>
        <a:off x="3542277" y="738414"/>
        <a:ext cx="28230" cy="5651"/>
      </dsp:txXfrm>
    </dsp:sp>
    <dsp:sp modelId="{8905C29E-6D78-2F4B-A588-5F2FA2080E84}">
      <dsp:nvSpPr>
        <dsp:cNvPr id="0" name=""/>
        <dsp:cNvSpPr/>
      </dsp:nvSpPr>
      <dsp:spPr>
        <a:xfrm>
          <a:off x="836376" y="4796"/>
          <a:ext cx="2454812" cy="14728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Spring 2016</a:t>
          </a:r>
          <a:endParaRPr lang="en-US" sz="3200" kern="1200" baseline="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baseline="0" dirty="0" smtClean="0"/>
            <a:t>Ver. 1 (B) </a:t>
          </a:r>
          <a:endParaRPr lang="en-US" sz="3200" kern="1200" dirty="0"/>
        </a:p>
      </dsp:txBody>
      <dsp:txXfrm>
        <a:off x="836376" y="4796"/>
        <a:ext cx="2454812" cy="1472887"/>
      </dsp:txXfrm>
    </dsp:sp>
    <dsp:sp modelId="{BD8266EE-1BA1-A149-A7CC-4565B51B15BF}">
      <dsp:nvSpPr>
        <dsp:cNvPr id="0" name=""/>
        <dsp:cNvSpPr/>
      </dsp:nvSpPr>
      <dsp:spPr>
        <a:xfrm>
          <a:off x="6308808" y="695520"/>
          <a:ext cx="5340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400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561696" y="738414"/>
        <a:ext cx="28230" cy="5651"/>
      </dsp:txXfrm>
    </dsp:sp>
    <dsp:sp modelId="{3414998B-A83D-4D47-9E1F-E5151F80D02D}">
      <dsp:nvSpPr>
        <dsp:cNvPr id="0" name=""/>
        <dsp:cNvSpPr/>
      </dsp:nvSpPr>
      <dsp:spPr>
        <a:xfrm>
          <a:off x="3855795" y="4796"/>
          <a:ext cx="2454812" cy="14728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Summer 2016</a:t>
          </a:r>
          <a:endParaRPr lang="en-US" sz="2400" kern="1200" baseline="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/>
            <a:t>Social Media &amp; Partnership</a:t>
          </a:r>
          <a:endParaRPr lang="en-US" sz="2400" kern="1200" dirty="0"/>
        </a:p>
      </dsp:txBody>
      <dsp:txXfrm>
        <a:off x="3855795" y="4796"/>
        <a:ext cx="2454812" cy="1472887"/>
      </dsp:txXfrm>
    </dsp:sp>
    <dsp:sp modelId="{DE27345A-B2B3-9A45-84AD-5B74AA464C5D}">
      <dsp:nvSpPr>
        <dsp:cNvPr id="0" name=""/>
        <dsp:cNvSpPr/>
      </dsp:nvSpPr>
      <dsp:spPr>
        <a:xfrm>
          <a:off x="2063782" y="1475883"/>
          <a:ext cx="6038838" cy="534006"/>
        </a:xfrm>
        <a:custGeom>
          <a:avLst/>
          <a:gdLst/>
          <a:ahLst/>
          <a:cxnLst/>
          <a:rect l="0" t="0" r="0" b="0"/>
          <a:pathLst>
            <a:path>
              <a:moveTo>
                <a:pt x="6038838" y="0"/>
              </a:moveTo>
              <a:lnTo>
                <a:pt x="6038838" y="284103"/>
              </a:lnTo>
              <a:lnTo>
                <a:pt x="0" y="284103"/>
              </a:lnTo>
              <a:lnTo>
                <a:pt x="0" y="534006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31572" y="1740061"/>
        <a:ext cx="303258" cy="5651"/>
      </dsp:txXfrm>
    </dsp:sp>
    <dsp:sp modelId="{C0A2F892-E02B-0142-8178-56455FD1A31F}">
      <dsp:nvSpPr>
        <dsp:cNvPr id="0" name=""/>
        <dsp:cNvSpPr/>
      </dsp:nvSpPr>
      <dsp:spPr>
        <a:xfrm>
          <a:off x="6875214" y="4796"/>
          <a:ext cx="2454812" cy="14728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Fall 2016</a:t>
          </a:r>
          <a:endParaRPr lang="en-US" sz="3200" kern="1200" baseline="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baseline="0" dirty="0" smtClean="0"/>
            <a:t>Ver. 2 (B)</a:t>
          </a:r>
          <a:endParaRPr lang="en-US" sz="3200" kern="1200" dirty="0"/>
        </a:p>
      </dsp:txBody>
      <dsp:txXfrm>
        <a:off x="6875214" y="4796"/>
        <a:ext cx="2454812" cy="1472887"/>
      </dsp:txXfrm>
    </dsp:sp>
    <dsp:sp modelId="{10F56E1A-AD4D-CB4D-BB22-E7598BD2C324}">
      <dsp:nvSpPr>
        <dsp:cNvPr id="0" name=""/>
        <dsp:cNvSpPr/>
      </dsp:nvSpPr>
      <dsp:spPr>
        <a:xfrm>
          <a:off x="3289389" y="2733014"/>
          <a:ext cx="5340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400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542277" y="2775908"/>
        <a:ext cx="28230" cy="5651"/>
      </dsp:txXfrm>
    </dsp:sp>
    <dsp:sp modelId="{49F6DBCB-47C1-B644-9C24-AAA526CB2CAA}">
      <dsp:nvSpPr>
        <dsp:cNvPr id="0" name=""/>
        <dsp:cNvSpPr/>
      </dsp:nvSpPr>
      <dsp:spPr>
        <a:xfrm>
          <a:off x="836376" y="2042290"/>
          <a:ext cx="2454812" cy="14728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Winter 2017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/>
            <a:t>Manufacturer Engagement</a:t>
          </a:r>
        </a:p>
      </dsp:txBody>
      <dsp:txXfrm>
        <a:off x="836376" y="2042290"/>
        <a:ext cx="2454812" cy="1472887"/>
      </dsp:txXfrm>
    </dsp:sp>
    <dsp:sp modelId="{33D26AE0-7B71-384F-87D4-32A9530D2F7F}">
      <dsp:nvSpPr>
        <dsp:cNvPr id="0" name=""/>
        <dsp:cNvSpPr/>
      </dsp:nvSpPr>
      <dsp:spPr>
        <a:xfrm>
          <a:off x="6308808" y="2733014"/>
          <a:ext cx="5340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400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561696" y="2775908"/>
        <a:ext cx="28230" cy="5651"/>
      </dsp:txXfrm>
    </dsp:sp>
    <dsp:sp modelId="{5B7D2B4B-593B-C340-A3D6-E12A8AB3B50F}">
      <dsp:nvSpPr>
        <dsp:cNvPr id="0" name=""/>
        <dsp:cNvSpPr/>
      </dsp:nvSpPr>
      <dsp:spPr>
        <a:xfrm>
          <a:off x="3855795" y="2042290"/>
          <a:ext cx="2454812" cy="14728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Spring 2017</a:t>
          </a:r>
          <a:endParaRPr lang="en-US" sz="3200" kern="1200" baseline="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baseline="0" dirty="0" smtClean="0"/>
            <a:t>Ver. 3 (A)</a:t>
          </a:r>
        </a:p>
      </dsp:txBody>
      <dsp:txXfrm>
        <a:off x="3855795" y="2042290"/>
        <a:ext cx="2454812" cy="1472887"/>
      </dsp:txXfrm>
    </dsp:sp>
    <dsp:sp modelId="{E443828F-C3FF-E74B-84F3-5E12A7D7E138}">
      <dsp:nvSpPr>
        <dsp:cNvPr id="0" name=""/>
        <dsp:cNvSpPr/>
      </dsp:nvSpPr>
      <dsp:spPr>
        <a:xfrm>
          <a:off x="2063782" y="3513378"/>
          <a:ext cx="6038838" cy="534006"/>
        </a:xfrm>
        <a:custGeom>
          <a:avLst/>
          <a:gdLst/>
          <a:ahLst/>
          <a:cxnLst/>
          <a:rect l="0" t="0" r="0" b="0"/>
          <a:pathLst>
            <a:path>
              <a:moveTo>
                <a:pt x="6038838" y="0"/>
              </a:moveTo>
              <a:lnTo>
                <a:pt x="6038838" y="284103"/>
              </a:lnTo>
              <a:lnTo>
                <a:pt x="0" y="284103"/>
              </a:lnTo>
              <a:lnTo>
                <a:pt x="0" y="534006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31572" y="3777555"/>
        <a:ext cx="303258" cy="5651"/>
      </dsp:txXfrm>
    </dsp:sp>
    <dsp:sp modelId="{D2A568D4-573B-DC42-B125-E224E64CAFD9}">
      <dsp:nvSpPr>
        <dsp:cNvPr id="0" name=""/>
        <dsp:cNvSpPr/>
      </dsp:nvSpPr>
      <dsp:spPr>
        <a:xfrm>
          <a:off x="6875214" y="2042290"/>
          <a:ext cx="2454812" cy="14728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Summer 2017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YouTube</a:t>
          </a:r>
          <a:r>
            <a:rPr lang="en-US" sz="2000" kern="1200" baseline="0" dirty="0" smtClean="0"/>
            <a:t> </a:t>
          </a:r>
          <a:r>
            <a:rPr lang="en-US" sz="2000" kern="1200" baseline="0" dirty="0" smtClean="0"/>
            <a:t>Promo, Advertisement</a:t>
          </a:r>
          <a:endParaRPr lang="en-US" sz="2000" kern="1200" dirty="0" smtClean="0"/>
        </a:p>
      </dsp:txBody>
      <dsp:txXfrm>
        <a:off x="6875214" y="2042290"/>
        <a:ext cx="2454812" cy="1472887"/>
      </dsp:txXfrm>
    </dsp:sp>
    <dsp:sp modelId="{26E7F2AE-1CEC-124A-B5DD-8D6B785E6C9B}">
      <dsp:nvSpPr>
        <dsp:cNvPr id="0" name=""/>
        <dsp:cNvSpPr/>
      </dsp:nvSpPr>
      <dsp:spPr>
        <a:xfrm>
          <a:off x="836376" y="4079785"/>
          <a:ext cx="2454812" cy="14728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2018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Mobile Domination?</a:t>
          </a:r>
        </a:p>
      </dsp:txBody>
      <dsp:txXfrm>
        <a:off x="836376" y="4079785"/>
        <a:ext cx="2454812" cy="14728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55730-C5D7-4F59-8BDB-1CC88810A684}">
      <dsp:nvSpPr>
        <dsp:cNvPr id="0" name=""/>
        <dsp:cNvSpPr/>
      </dsp:nvSpPr>
      <dsp:spPr>
        <a:xfrm rot="5400000">
          <a:off x="-363661" y="367279"/>
          <a:ext cx="2424410" cy="16970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CEO</a:t>
          </a:r>
          <a:endParaRPr lang="en-US" sz="4700" kern="1200" dirty="0"/>
        </a:p>
      </dsp:txBody>
      <dsp:txXfrm rot="-5400000">
        <a:off x="1" y="852162"/>
        <a:ext cx="1697087" cy="727323"/>
      </dsp:txXfrm>
    </dsp:sp>
    <dsp:sp modelId="{6E51426D-5C90-46F2-827E-6274A97F0D23}">
      <dsp:nvSpPr>
        <dsp:cNvPr id="0" name=""/>
        <dsp:cNvSpPr/>
      </dsp:nvSpPr>
      <dsp:spPr>
        <a:xfrm rot="5400000">
          <a:off x="3375310" y="-1674604"/>
          <a:ext cx="1575866" cy="49323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Jordi Frank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Computer Science, BA, 2016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Strategy, Mobile Development, Marketing</a:t>
          </a:r>
          <a:endParaRPr lang="en-US" sz="2200" kern="1200" dirty="0"/>
        </a:p>
      </dsp:txBody>
      <dsp:txXfrm rot="-5400000">
        <a:off x="1697088" y="80545"/>
        <a:ext cx="4855385" cy="1422012"/>
      </dsp:txXfrm>
    </dsp:sp>
    <dsp:sp modelId="{8F3B9A4B-7000-4F09-B2DA-E0D8F82203E8}">
      <dsp:nvSpPr>
        <dsp:cNvPr id="0" name=""/>
        <dsp:cNvSpPr/>
      </dsp:nvSpPr>
      <dsp:spPr>
        <a:xfrm rot="5400000">
          <a:off x="-363661" y="2507633"/>
          <a:ext cx="2424410" cy="16970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CFO</a:t>
          </a:r>
          <a:endParaRPr lang="en-US" sz="4700" kern="1200" dirty="0"/>
        </a:p>
      </dsp:txBody>
      <dsp:txXfrm rot="-5400000">
        <a:off x="1" y="2992516"/>
        <a:ext cx="1697087" cy="727323"/>
      </dsp:txXfrm>
    </dsp:sp>
    <dsp:sp modelId="{55464795-F9A5-4432-8BE0-F28B491004FB}">
      <dsp:nvSpPr>
        <dsp:cNvPr id="0" name=""/>
        <dsp:cNvSpPr/>
      </dsp:nvSpPr>
      <dsp:spPr>
        <a:xfrm rot="5400000">
          <a:off x="3375310" y="465748"/>
          <a:ext cx="1575866" cy="49323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Zhi Wang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Marketing &amp;Finance, BS, 2017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Marketing, Finances</a:t>
          </a:r>
          <a:endParaRPr lang="en-US" sz="2200" kern="1200" dirty="0"/>
        </a:p>
      </dsp:txBody>
      <dsp:txXfrm rot="-5400000">
        <a:off x="1697088" y="2220898"/>
        <a:ext cx="4855385" cy="1422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F0C1A-E75A-3A44-83F9-77A0D962248E}" type="datetimeFigureOut">
              <a:rPr lang="en-US" smtClean="0"/>
              <a:t>2/25/16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B0B7D-6506-884D-819E-17830F2DE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B0B7D-6506-884D-819E-17830F2DE3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3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83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00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42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1348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59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43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08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2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7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8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9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9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78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98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1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1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2.jpeg"/><Relationship Id="rId5" Type="http://schemas.microsoft.com/office/2007/relationships/hdphoto" Target="../media/hdphoto3.wdp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60243"/>
            <a:ext cx="5161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C000"/>
                </a:solidFill>
                <a:latin typeface="+mj-lt"/>
                <a:ea typeface="Arial Rounded MT Bold" charset="0"/>
                <a:cs typeface="Arial Rounded MT Bold" charset="0"/>
              </a:rPr>
              <a:t>In the US alone </a:t>
            </a:r>
            <a:r>
              <a:rPr lang="is-IS" sz="4400" dirty="0" smtClean="0">
                <a:solidFill>
                  <a:srgbClr val="FFC000"/>
                </a:solidFill>
                <a:latin typeface="+mj-lt"/>
                <a:ea typeface="Arial Rounded MT Bold" charset="0"/>
                <a:cs typeface="Arial Rounded MT Bold" charset="0"/>
              </a:rPr>
              <a:t>…</a:t>
            </a:r>
            <a:endParaRPr lang="en-US" sz="4400" dirty="0">
              <a:solidFill>
                <a:srgbClr val="FFC000"/>
              </a:solidFill>
              <a:latin typeface="+mj-lt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20080" y="823723"/>
            <a:ext cx="5648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4800" dirty="0" smtClean="0">
                <a:solidFill>
                  <a:srgbClr val="FFC000"/>
                </a:solidFill>
              </a:rPr>
              <a:t>…$7.5B annually</a:t>
            </a:r>
            <a:endParaRPr lang="en-US" sz="4800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400"/>
          <a:stretch/>
        </p:blipFill>
        <p:spPr>
          <a:xfrm>
            <a:off x="2506132" y="3004648"/>
            <a:ext cx="6038427" cy="385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1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36729972"/>
              </p:ext>
            </p:extLst>
          </p:nvPr>
        </p:nvGraphicFramePr>
        <p:xfrm>
          <a:off x="0" y="0"/>
          <a:ext cx="1131304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own Arrow 2"/>
          <p:cNvSpPr/>
          <p:nvPr/>
        </p:nvSpPr>
        <p:spPr>
          <a:xfrm>
            <a:off x="1105786" y="1360967"/>
            <a:ext cx="808074" cy="85060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5234762" y="1360967"/>
            <a:ext cx="808074" cy="85060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9363738" y="1360966"/>
            <a:ext cx="808074" cy="85060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18852" y="318051"/>
            <a:ext cx="39557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chemeClr val="bg1"/>
                </a:solidFill>
              </a:rPr>
              <a:t>Currently Seeking:</a:t>
            </a:r>
          </a:p>
          <a:p>
            <a:endParaRPr lang="en-US" sz="3600" b="1" u="sng" dirty="0" smtClean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MBA and/or strong business/marking BG</a:t>
            </a: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UI/UX Graphic Designer (preferably with mobile exp.)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05816600"/>
              </p:ext>
            </p:extLst>
          </p:nvPr>
        </p:nvGraphicFramePr>
        <p:xfrm>
          <a:off x="2248568" y="120970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848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16925412"/>
              </p:ext>
            </p:extLst>
          </p:nvPr>
        </p:nvGraphicFramePr>
        <p:xfrm>
          <a:off x="1082842" y="1034716"/>
          <a:ext cx="10166404" cy="555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Up Arrow 3"/>
          <p:cNvSpPr/>
          <p:nvPr/>
        </p:nvSpPr>
        <p:spPr>
          <a:xfrm>
            <a:off x="2530549" y="2126509"/>
            <a:ext cx="956931" cy="97819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5316277" y="2126509"/>
            <a:ext cx="956931" cy="97819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8782487" y="2126508"/>
            <a:ext cx="956931" cy="97819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2242628" y="4196497"/>
            <a:ext cx="956931" cy="97819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5694010" y="4114798"/>
            <a:ext cx="956931" cy="97819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8880132" y="4114798"/>
            <a:ext cx="956931" cy="97819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 1 10"/>
          <p:cNvSpPr/>
          <p:nvPr/>
        </p:nvSpPr>
        <p:spPr>
          <a:xfrm>
            <a:off x="1864450" y="4557730"/>
            <a:ext cx="2466759" cy="2743202"/>
          </a:xfrm>
          <a:prstGeom prst="irregularSeal1">
            <a:avLst/>
          </a:prstGeom>
          <a:noFill/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4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4866767"/>
              </p:ext>
            </p:extLst>
          </p:nvPr>
        </p:nvGraphicFramePr>
        <p:xfrm>
          <a:off x="2690812" y="1496929"/>
          <a:ext cx="6629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68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994" y="1353517"/>
            <a:ext cx="2663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Technology</a:t>
            </a:r>
            <a:r>
              <a:rPr lang="is-I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8374" y="1061130"/>
            <a:ext cx="3637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200" b="1" u="sng" dirty="0" smtClean="0">
                <a:solidFill>
                  <a:schemeClr val="bg1"/>
                </a:solidFill>
              </a:rPr>
              <a:t>…innovation</a:t>
            </a:r>
            <a:endParaRPr lang="en-US" sz="3200" b="1" u="sng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9184" y="2169125"/>
            <a:ext cx="2922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Globalization</a:t>
            </a:r>
            <a:r>
              <a:rPr lang="is-IS" sz="2800" dirty="0" smtClean="0">
                <a:solidFill>
                  <a:schemeClr val="accent2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2687" y="2630790"/>
            <a:ext cx="3240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200" b="1" u="sng" dirty="0" smtClean="0">
                <a:solidFill>
                  <a:schemeClr val="bg1"/>
                </a:solidFill>
              </a:rPr>
              <a:t>…diversity</a:t>
            </a:r>
            <a:endParaRPr lang="en-US" sz="3200" b="1" u="sng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3677230"/>
            <a:ext cx="7123044" cy="76944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Forefront &amp; Leading</a:t>
            </a:r>
            <a:endParaRPr lang="en-US" sz="4400" b="1" u="sng" dirty="0">
              <a:ln w="0"/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14" b="7258"/>
          <a:stretch/>
        </p:blipFill>
        <p:spPr>
          <a:xfrm>
            <a:off x="2195996" y="5881096"/>
            <a:ext cx="6592404" cy="55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9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3" y="1943066"/>
            <a:ext cx="3733800" cy="1079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0" y="3760470"/>
            <a:ext cx="4025900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12" y="567814"/>
            <a:ext cx="5440367" cy="27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 flipH="1">
            <a:off x="0" y="4124325"/>
            <a:ext cx="1362075" cy="105727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68"/>
          <a:stretch/>
        </p:blipFill>
        <p:spPr>
          <a:xfrm>
            <a:off x="2164080" y="1261877"/>
            <a:ext cx="6757731" cy="353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3429365"/>
            <a:ext cx="3176692" cy="32593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70" y="677332"/>
            <a:ext cx="2726267" cy="4842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/>
          <a:stretch/>
        </p:blipFill>
        <p:spPr>
          <a:xfrm>
            <a:off x="385006" y="1270000"/>
            <a:ext cx="2857500" cy="3636433"/>
          </a:xfrm>
          <a:prstGeom prst="rect">
            <a:avLst/>
          </a:prstGeom>
        </p:spPr>
      </p:pic>
      <p:sp>
        <p:nvSpPr>
          <p:cNvPr id="17" name="Striped Right Arrow 16"/>
          <p:cNvSpPr/>
          <p:nvPr/>
        </p:nvSpPr>
        <p:spPr>
          <a:xfrm>
            <a:off x="3826934" y="1270000"/>
            <a:ext cx="3860800" cy="104986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iped Right Arrow 17"/>
          <p:cNvSpPr/>
          <p:nvPr/>
        </p:nvSpPr>
        <p:spPr>
          <a:xfrm rot="8161243">
            <a:off x="7209448" y="3386863"/>
            <a:ext cx="2228849" cy="9563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3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8333"/>
            <a:ext cx="4861087" cy="3099667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19" y="3758333"/>
            <a:ext cx="5444702" cy="30996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07" y="-209235"/>
            <a:ext cx="5288280" cy="41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8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371599" y="145474"/>
            <a:ext cx="7460674" cy="6712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859972" y="1298863"/>
            <a:ext cx="2899064" cy="30237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764231" y="3501737"/>
            <a:ext cx="2597728" cy="275358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1936" y="969139"/>
            <a:ext cx="27743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schemeClr val="accent2"/>
                </a:solidFill>
              </a:rPr>
              <a:t>Global</a:t>
            </a:r>
          </a:p>
          <a:p>
            <a:r>
              <a:rPr lang="en-US" sz="6000" dirty="0" smtClean="0">
                <a:solidFill>
                  <a:schemeClr val="accent2"/>
                </a:solidFill>
              </a:rPr>
              <a:t>$57B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2758" y="1841836"/>
            <a:ext cx="178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 smtClean="0">
                <a:solidFill>
                  <a:schemeClr val="bg1"/>
                </a:solidFill>
              </a:rPr>
              <a:t>EU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$</a:t>
            </a:r>
            <a:r>
              <a:rPr lang="en-US" sz="4800" dirty="0">
                <a:solidFill>
                  <a:schemeClr val="bg1"/>
                </a:solidFill>
              </a:rPr>
              <a:t>16B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7409" y="4322619"/>
            <a:ext cx="2114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</a:rPr>
              <a:t>Asia/Pac</a:t>
            </a:r>
          </a:p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$12B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304847" y="2389909"/>
            <a:ext cx="3075710" cy="3345872"/>
          </a:xfrm>
          <a:prstGeom prst="donut">
            <a:avLst>
              <a:gd name="adj" fmla="val 5285"/>
            </a:avLst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Donut 5"/>
          <p:cNvSpPr/>
          <p:nvPr/>
        </p:nvSpPr>
        <p:spPr>
          <a:xfrm>
            <a:off x="5216237" y="1267691"/>
            <a:ext cx="2701636" cy="2576945"/>
          </a:xfrm>
          <a:prstGeom prst="donut">
            <a:avLst>
              <a:gd name="adj" fmla="val 6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5525" y="2136338"/>
            <a:ext cx="190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$2.5 B</a:t>
            </a:r>
            <a:endParaRPr lang="en-US" sz="3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3336804"/>
            <a:ext cx="2015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$7 B</a:t>
            </a:r>
            <a:endParaRPr lang="en-US" sz="6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1070264" y="883227"/>
            <a:ext cx="2409922" cy="2147840"/>
          </a:xfrm>
          <a:prstGeom prst="donut">
            <a:avLst>
              <a:gd name="adj" fmla="val 5285"/>
            </a:avLst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2030" y="1474857"/>
            <a:ext cx="1937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$8 B</a:t>
            </a:r>
            <a:endParaRPr lang="en-US" sz="4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2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  <p:bldP spid="7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Confidential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236189"/>
            <a:ext cx="6172200" cy="5489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25623"/>
            <a:ext cx="9144000" cy="324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4876800"/>
            <a:ext cx="5316415" cy="10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9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308" t="13149"/>
          <a:stretch/>
        </p:blipFill>
        <p:spPr>
          <a:xfrm>
            <a:off x="6784905" y="847887"/>
            <a:ext cx="1906912" cy="1281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172" t="10625" r="-1853" b="10483"/>
          <a:stretch/>
        </p:blipFill>
        <p:spPr>
          <a:xfrm>
            <a:off x="9012421" y="993477"/>
            <a:ext cx="1405876" cy="1136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49" y="919507"/>
            <a:ext cx="1371848" cy="1284226"/>
          </a:xfrm>
          <a:prstGeom prst="rect">
            <a:avLst/>
          </a:prstGeom>
        </p:spPr>
      </p:pic>
      <p:sp>
        <p:nvSpPr>
          <p:cNvPr id="20" name="Donut 19"/>
          <p:cNvSpPr/>
          <p:nvPr/>
        </p:nvSpPr>
        <p:spPr>
          <a:xfrm>
            <a:off x="2428467" y="1869569"/>
            <a:ext cx="2262497" cy="1305592"/>
          </a:xfrm>
          <a:prstGeom prst="donut">
            <a:avLst>
              <a:gd name="adj" fmla="val 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/>
          <p:cNvSpPr/>
          <p:nvPr/>
        </p:nvSpPr>
        <p:spPr>
          <a:xfrm>
            <a:off x="2400183" y="4229605"/>
            <a:ext cx="2262497" cy="1305592"/>
          </a:xfrm>
          <a:prstGeom prst="donut">
            <a:avLst>
              <a:gd name="adj" fmla="val 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nut 21"/>
          <p:cNvSpPr/>
          <p:nvPr/>
        </p:nvSpPr>
        <p:spPr>
          <a:xfrm>
            <a:off x="2400183" y="5352257"/>
            <a:ext cx="2262497" cy="1305592"/>
          </a:xfrm>
          <a:prstGeom prst="donut">
            <a:avLst>
              <a:gd name="adj" fmla="val 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2400183" y="3102366"/>
            <a:ext cx="2262497" cy="1305592"/>
          </a:xfrm>
          <a:prstGeom prst="donut">
            <a:avLst>
              <a:gd name="adj" fmla="val 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258"/>
              </p:ext>
            </p:extLst>
          </p:nvPr>
        </p:nvGraphicFramePr>
        <p:xfrm>
          <a:off x="2720905" y="847887"/>
          <a:ext cx="8128000" cy="58145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11629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62910">
                <a:tc>
                  <a:txBody>
                    <a:bodyPr/>
                    <a:lstStyle/>
                    <a:p>
                      <a:r>
                        <a:rPr lang="en-US" dirty="0" smtClean="0"/>
                        <a:t>Real</a:t>
                      </a:r>
                      <a:r>
                        <a:rPr lang="en-US" baseline="0" dirty="0" smtClean="0"/>
                        <a:t>-time 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Modiface</a:t>
                      </a:r>
                      <a:r>
                        <a:rPr lang="en-US" dirty="0" smtClean="0"/>
                        <a:t> Mirror ONLY</a:t>
                      </a:r>
                      <a:endParaRPr lang="en-US" dirty="0"/>
                    </a:p>
                  </a:txBody>
                  <a:tcPr/>
                </a:tc>
              </a:tr>
              <a:tr h="116291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r>
                        <a:rPr lang="en-US" baseline="0" dirty="0" smtClean="0"/>
                        <a:t> Tracking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Modiface</a:t>
                      </a:r>
                      <a:r>
                        <a:rPr lang="en-US" dirty="0" smtClean="0"/>
                        <a:t> Live </a:t>
                      </a:r>
                    </a:p>
                    <a:p>
                      <a:r>
                        <a:rPr lang="en-US" dirty="0" smtClean="0"/>
                        <a:t>ONLY</a:t>
                      </a:r>
                      <a:endParaRPr lang="en-US" dirty="0"/>
                    </a:p>
                  </a:txBody>
                  <a:tcPr/>
                </a:tc>
              </a:tr>
              <a:tr h="1162910"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Multiple/diverse</a:t>
                      </a:r>
                      <a:r>
                        <a:rPr lang="en-US" baseline="0" dirty="0" smtClean="0"/>
                        <a:t> range of brands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62910">
                <a:tc>
                  <a:txBody>
                    <a:bodyPr/>
                    <a:lstStyle/>
                    <a:p>
                      <a:r>
                        <a:rPr lang="en-US" dirty="0" smtClean="0"/>
                        <a:t>Tutorial/How-</a:t>
                      </a:r>
                      <a:r>
                        <a:rPr lang="en-US" dirty="0" err="1" smtClean="0"/>
                        <a:t>to’s</a:t>
                      </a:r>
                      <a:r>
                        <a:rPr lang="en-US" dirty="0" smtClean="0"/>
                        <a:t> Videos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Multiply 14"/>
          <p:cNvSpPr/>
          <p:nvPr/>
        </p:nvSpPr>
        <p:spPr>
          <a:xfrm>
            <a:off x="7341319" y="3462463"/>
            <a:ext cx="794084" cy="73098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7341319" y="4540938"/>
            <a:ext cx="794084" cy="73098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7341319" y="5819107"/>
            <a:ext cx="794084" cy="73098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9318317" y="5819107"/>
            <a:ext cx="794084" cy="73098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587</TotalTime>
  <Words>168</Words>
  <Application>Microsoft Macintosh PowerPoint</Application>
  <PresentationFormat>Widescreen</PresentationFormat>
  <Paragraphs>59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 Rounded MT Bold</vt:lpstr>
      <vt:lpstr>Calibri</vt:lpstr>
      <vt:lpstr>Century Gothic</vt:lpstr>
      <vt:lpstr>Arial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Jordi Frank</cp:lastModifiedBy>
  <cp:revision>43</cp:revision>
  <dcterms:created xsi:type="dcterms:W3CDTF">2016-01-13T19:04:32Z</dcterms:created>
  <dcterms:modified xsi:type="dcterms:W3CDTF">2016-02-25T19:31:20Z</dcterms:modified>
</cp:coreProperties>
</file>